
<file path=[Content_Types].xml><?xml version="1.0" encoding="utf-8"?>
<Types xmlns="http://schemas.openxmlformats.org/package/2006/content-types">
  <Default Extension="fntdata" ContentType="application/x-fontdata"/>
  <Default Extension="jpg" ContentType="image/jpeg"/>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trictFirstAndLastChars="0" embedTrueTypeFonts="1" saveSubsetFonts="1" autoCompressPictures="0">
  <p:sldMasterIdLst>
    <p:sldMasterId id="2147483659" r:id="rId1"/>
  </p:sldMasterIdLst>
  <p:notesMasterIdLst>
    <p:notesMasterId r:id="rId9"/>
  </p:notesMasterIdLst>
  <p:sldIdLst>
    <p:sldId id="256" r:id="rId2"/>
    <p:sldId id="257" r:id="rId3"/>
    <p:sldId id="267" r:id="rId4"/>
    <p:sldId id="268" r:id="rId5"/>
    <p:sldId id="269" r:id="rId6"/>
    <p:sldId id="261" r:id="rId7"/>
    <p:sldId id="266" r:id="rId8"/>
  </p:sldIdLst>
  <p:sldSz cx="9144000" cy="5143500" type="screen16x9"/>
  <p:notesSz cx="6858000" cy="9144000"/>
  <p:embeddedFontLst>
    <p:embeddedFont>
      <p:font typeface="Alfa Slab One"/>
      <p:regular r:id="rId10"/>
    </p:embeddedFont>
    <p:embeddedFont>
      <p:font typeface="Lexend"/>
      <p:regular r:id="rId11"/>
      <p:bold r:id="rId12"/>
    </p:embeddedFont>
    <p:embeddedFont>
      <p:font typeface="Proxima Nova"/>
      <p:regular r:id="rId13"/>
      <p:bold r:id="rId14"/>
      <p:italic r:id="rId15"/>
      <p:boldItalic r:id="rId16"/>
    </p:embeddedFont>
    <p:embeddedFont>
      <p:font typeface="Proxima Nova Extrabold"/>
      <p:bold r:id="rId17"/>
    </p:embeddedFont>
    <p:embeddedFont>
      <p:font typeface="Roboto" panose="02000000000000000000" pitchFamily="2" charset="0"/>
      <p:regular r:id="rId18"/>
      <p:bold r:id="rId19"/>
      <p:italic r:id="rId20"/>
      <p:boldItalic r:id="rId21"/>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5620"/>
    <p:restoredTop sz="80141" autoAdjust="0"/>
  </p:normalViewPr>
  <p:slideViewPr>
    <p:cSldViewPr snapToGrid="0">
      <p:cViewPr varScale="1">
        <p:scale>
          <a:sx n="118" d="100"/>
          <a:sy n="118" d="100"/>
        </p:scale>
        <p:origin x="1404" y="96"/>
      </p:cViewPr>
      <p:guideLst>
        <p:guide orient="horz" pos="1620"/>
        <p:guide pos="2880"/>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font" Target="fonts/font4.fntdata"/><Relationship Id="rId18" Type="http://schemas.openxmlformats.org/officeDocument/2006/relationships/font" Target="fonts/font9.fntdata"/><Relationship Id="rId3" Type="http://schemas.openxmlformats.org/officeDocument/2006/relationships/slide" Target="slides/slide2.xml"/><Relationship Id="rId21" Type="http://schemas.openxmlformats.org/officeDocument/2006/relationships/font" Target="fonts/font12.fntdata"/><Relationship Id="rId7" Type="http://schemas.openxmlformats.org/officeDocument/2006/relationships/slide" Target="slides/slide6.xml"/><Relationship Id="rId12" Type="http://schemas.openxmlformats.org/officeDocument/2006/relationships/font" Target="fonts/font3.fntdata"/><Relationship Id="rId17" Type="http://schemas.openxmlformats.org/officeDocument/2006/relationships/font" Target="fonts/font8.fntdata"/><Relationship Id="rId25" Type="http://schemas.openxmlformats.org/officeDocument/2006/relationships/tableStyles" Target="tableStyles.xml"/><Relationship Id="rId2" Type="http://schemas.openxmlformats.org/officeDocument/2006/relationships/slide" Target="slides/slide1.xml"/><Relationship Id="rId16" Type="http://schemas.openxmlformats.org/officeDocument/2006/relationships/font" Target="fonts/font7.fntdata"/><Relationship Id="rId20" Type="http://schemas.openxmlformats.org/officeDocument/2006/relationships/font" Target="fonts/font11.fntdata"/><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font" Target="fonts/font2.fntdata"/><Relationship Id="rId24" Type="http://schemas.openxmlformats.org/officeDocument/2006/relationships/theme" Target="theme/theme1.xml"/><Relationship Id="rId5" Type="http://schemas.openxmlformats.org/officeDocument/2006/relationships/slide" Target="slides/slide4.xml"/><Relationship Id="rId15" Type="http://schemas.openxmlformats.org/officeDocument/2006/relationships/font" Target="fonts/font6.fntdata"/><Relationship Id="rId23" Type="http://schemas.openxmlformats.org/officeDocument/2006/relationships/viewProps" Target="viewProps.xml"/><Relationship Id="rId10" Type="http://schemas.openxmlformats.org/officeDocument/2006/relationships/font" Target="fonts/font1.fntdata"/><Relationship Id="rId19" Type="http://schemas.openxmlformats.org/officeDocument/2006/relationships/font" Target="fonts/font10.fntdata"/><Relationship Id="rId4" Type="http://schemas.openxmlformats.org/officeDocument/2006/relationships/slide" Target="slides/slide3.xml"/><Relationship Id="rId9" Type="http://schemas.openxmlformats.org/officeDocument/2006/relationships/notesMaster" Target="notesMasters/notesMaster1.xml"/><Relationship Id="rId14" Type="http://schemas.openxmlformats.org/officeDocument/2006/relationships/font" Target="fonts/font5.fntdata"/><Relationship Id="rId22" Type="http://schemas.openxmlformats.org/officeDocument/2006/relationships/presProps" Target="presProps.xml"/></Relationships>
</file>

<file path=ppt/media/image1.jpg>
</file>

<file path=ppt/media/image2.jpg>
</file>

<file path=ppt/media/image3.jpg>
</file>

<file path=ppt/media/image4.jpg>
</file>

<file path=ppt/media/image5.jpg>
</file>

<file path=ppt/media/image6.jpg>
</file>

<file path=ppt/media/image7.jpg>
</file>

<file path=ppt/media/image8.jp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381300" y="685800"/>
            <a:ext cx="609607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298450">
              <a:spcBef>
                <a:spcPts val="0"/>
              </a:spcBef>
              <a:spcAft>
                <a:spcPts val="0"/>
              </a:spcAft>
              <a:buSzPts val="1100"/>
              <a:buChar char="●"/>
              <a:defRPr sz="1100"/>
            </a:lvl1pPr>
            <a:lvl2pPr marL="914400" lvl="1" indent="-298450">
              <a:spcBef>
                <a:spcPts val="0"/>
              </a:spcBef>
              <a:spcAft>
                <a:spcPts val="0"/>
              </a:spcAft>
              <a:buSzPts val="1100"/>
              <a:buChar char="○"/>
              <a:defRPr sz="1100"/>
            </a:lvl2pPr>
            <a:lvl3pPr marL="1371600" lvl="2" indent="-298450">
              <a:spcBef>
                <a:spcPts val="0"/>
              </a:spcBef>
              <a:spcAft>
                <a:spcPts val="0"/>
              </a:spcAft>
              <a:buSzPts val="1100"/>
              <a:buChar char="■"/>
              <a:defRPr sz="1100"/>
            </a:lvl3pPr>
            <a:lvl4pPr marL="1828800" lvl="3" indent="-298450">
              <a:spcBef>
                <a:spcPts val="0"/>
              </a:spcBef>
              <a:spcAft>
                <a:spcPts val="0"/>
              </a:spcAft>
              <a:buSzPts val="1100"/>
              <a:buChar char="●"/>
              <a:defRPr sz="1100"/>
            </a:lvl4pPr>
            <a:lvl5pPr marL="2286000" lvl="4" indent="-298450">
              <a:spcBef>
                <a:spcPts val="0"/>
              </a:spcBef>
              <a:spcAft>
                <a:spcPts val="0"/>
              </a:spcAft>
              <a:buSzPts val="1100"/>
              <a:buChar char="○"/>
              <a:defRPr sz="1100"/>
            </a:lvl5pPr>
            <a:lvl6pPr marL="2743200" lvl="5" indent="-298450">
              <a:spcBef>
                <a:spcPts val="0"/>
              </a:spcBef>
              <a:spcAft>
                <a:spcPts val="0"/>
              </a:spcAft>
              <a:buSzPts val="1100"/>
              <a:buChar char="■"/>
              <a:defRPr sz="1100"/>
            </a:lvl6pPr>
            <a:lvl7pPr marL="3200400" lvl="6" indent="-298450">
              <a:spcBef>
                <a:spcPts val="0"/>
              </a:spcBef>
              <a:spcAft>
                <a:spcPts val="0"/>
              </a:spcAft>
              <a:buSzPts val="1100"/>
              <a:buChar char="●"/>
              <a:defRPr sz="1100"/>
            </a:lvl7pPr>
            <a:lvl8pPr marL="3657600" lvl="7" indent="-298450">
              <a:spcBef>
                <a:spcPts val="0"/>
              </a:spcBef>
              <a:spcAft>
                <a:spcPts val="0"/>
              </a:spcAft>
              <a:buSzPts val="1100"/>
              <a:buChar char="○"/>
              <a:defRPr sz="1100"/>
            </a:lvl8pPr>
            <a:lvl9pPr marL="4114800" lvl="8" indent="-298450">
              <a:spcBef>
                <a:spcPts val="0"/>
              </a:spcBef>
              <a:spcAft>
                <a:spcPts val="0"/>
              </a:spcAft>
              <a:buSzPts val="11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
        <p:cNvGrpSpPr/>
        <p:nvPr/>
      </p:nvGrpSpPr>
      <p:grpSpPr>
        <a:xfrm>
          <a:off x="0" y="0"/>
          <a:ext cx="0" cy="0"/>
          <a:chOff x="0" y="0"/>
          <a:chExt cx="0" cy="0"/>
        </a:xfrm>
      </p:grpSpPr>
      <p:sp>
        <p:nvSpPr>
          <p:cNvPr id="53" name="Google Shape;53;p: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 name="Google Shape;54;p: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g28342289626_0_88:notes"/>
          <p:cNvSpPr>
            <a:spLocks noGrp="1" noRot="1" noChangeAspect="1"/>
          </p:cNvSpPr>
          <p:nvPr>
            <p:ph type="sldImg" idx="2"/>
          </p:nvPr>
        </p:nvSpPr>
        <p:spPr>
          <a:xfrm>
            <a:off x="3813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 name="Google Shape;61;g28342289626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
        <p:cNvGrpSpPr/>
        <p:nvPr/>
      </p:nvGrpSpPr>
      <p:grpSpPr>
        <a:xfrm>
          <a:off x="0" y="0"/>
          <a:ext cx="0" cy="0"/>
          <a:chOff x="0" y="0"/>
          <a:chExt cx="0" cy="0"/>
        </a:xfrm>
      </p:grpSpPr>
      <p:sp>
        <p:nvSpPr>
          <p:cNvPr id="66" name="Google Shape;66;g28342289626_0_10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 name="Google Shape;67;g28342289626_0_10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4159790145"/>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28342289626_0_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28342289626_0_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dirty="0"/>
          </a:p>
        </p:txBody>
      </p:sp>
    </p:spTree>
    <p:extLst>
      <p:ext uri="{BB962C8B-B14F-4D97-AF65-F5344CB8AC3E}">
        <p14:creationId xmlns:p14="http://schemas.microsoft.com/office/powerpoint/2010/main" val="1902800380"/>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
        <p:cNvGrpSpPr/>
        <p:nvPr/>
      </p:nvGrpSpPr>
      <p:grpSpPr>
        <a:xfrm>
          <a:off x="0" y="0"/>
          <a:ext cx="0" cy="0"/>
          <a:chOff x="0" y="0"/>
          <a:chExt cx="0" cy="0"/>
        </a:xfrm>
      </p:grpSpPr>
      <p:sp>
        <p:nvSpPr>
          <p:cNvPr id="79" name="Google Shape;79;g2838560b49a_15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 name="Google Shape;80;g2838560b49a_15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extLst>
      <p:ext uri="{BB962C8B-B14F-4D97-AF65-F5344CB8AC3E}">
        <p14:creationId xmlns:p14="http://schemas.microsoft.com/office/powerpoint/2010/main" val="46034756"/>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
        <p:cNvGrpSpPr/>
        <p:nvPr/>
      </p:nvGrpSpPr>
      <p:grpSpPr>
        <a:xfrm>
          <a:off x="0" y="0"/>
          <a:ext cx="0" cy="0"/>
          <a:chOff x="0" y="0"/>
          <a:chExt cx="0" cy="0"/>
        </a:xfrm>
      </p:grpSpPr>
      <p:sp>
        <p:nvSpPr>
          <p:cNvPr id="85" name="Google Shape;85;g28342289626_0_2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 name="Google Shape;86;g28342289626_0_2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5"/>
        <p:cNvGrpSpPr/>
        <p:nvPr/>
      </p:nvGrpSpPr>
      <p:grpSpPr>
        <a:xfrm>
          <a:off x="0" y="0"/>
          <a:ext cx="0" cy="0"/>
          <a:chOff x="0" y="0"/>
          <a:chExt cx="0" cy="0"/>
        </a:xfrm>
      </p:grpSpPr>
      <p:sp>
        <p:nvSpPr>
          <p:cNvPr id="116" name="Google Shape;116;g28342289626_0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7" name="Google Shape;117;g28342289626_0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spTree>
      <p:nvGrpSpPr>
        <p:cNvPr id="1" name="Shape 9"/>
        <p:cNvGrpSpPr/>
        <p:nvPr/>
      </p:nvGrpSpPr>
      <p:grpSpPr>
        <a:xfrm>
          <a:off x="0" y="0"/>
          <a:ext cx="0" cy="0"/>
          <a:chOff x="0" y="0"/>
          <a:chExt cx="0" cy="0"/>
        </a:xfrm>
      </p:grpSpPr>
      <p:cxnSp>
        <p:nvCxnSpPr>
          <p:cNvPr id="10" name="Google Shape;10;p2"/>
          <p:cNvCxnSpPr/>
          <p:nvPr/>
        </p:nvCxnSpPr>
        <p:spPr>
          <a:xfrm>
            <a:off x="4278300" y="2751163"/>
            <a:ext cx="587400" cy="0"/>
          </a:xfrm>
          <a:prstGeom prst="straightConnector1">
            <a:avLst/>
          </a:prstGeom>
          <a:noFill/>
          <a:ln w="76200" cap="flat" cmpd="sng">
            <a:solidFill>
              <a:schemeClr val="dk1"/>
            </a:solidFill>
            <a:prstDash val="solid"/>
            <a:round/>
            <a:headEnd type="none" w="sm" len="sm"/>
            <a:tailEnd type="none" w="sm" len="sm"/>
          </a:ln>
        </p:spPr>
      </p:cxnSp>
      <p:sp>
        <p:nvSpPr>
          <p:cNvPr id="11" name="Google Shape;11;p2"/>
          <p:cNvSpPr txBox="1">
            <a:spLocks noGrp="1"/>
          </p:cNvSpPr>
          <p:nvPr>
            <p:ph type="ctrTitle"/>
          </p:nvPr>
        </p:nvSpPr>
        <p:spPr>
          <a:xfrm>
            <a:off x="311700" y="595975"/>
            <a:ext cx="8520600" cy="1957800"/>
          </a:xfrm>
          <a:prstGeom prst="rect">
            <a:avLst/>
          </a:prstGeom>
        </p:spPr>
        <p:txBody>
          <a:bodyPr spcFirstLastPara="1" wrap="square" lIns="91425" tIns="91425" rIns="91425" bIns="91425" anchor="b" anchorCtr="0">
            <a:normAutofit/>
          </a:bodyPr>
          <a:lstStyle>
            <a:lvl1pPr lvl="0" algn="ctr">
              <a:spcBef>
                <a:spcPts val="0"/>
              </a:spcBef>
              <a:spcAft>
                <a:spcPts val="0"/>
              </a:spcAft>
              <a:buSzPts val="5400"/>
              <a:buNone/>
              <a:defRPr sz="5400"/>
            </a:lvl1pPr>
            <a:lvl2pPr lvl="1" algn="ctr">
              <a:spcBef>
                <a:spcPts val="0"/>
              </a:spcBef>
              <a:spcAft>
                <a:spcPts val="0"/>
              </a:spcAft>
              <a:buSzPts val="5400"/>
              <a:buNone/>
              <a:defRPr sz="5400"/>
            </a:lvl2pPr>
            <a:lvl3pPr lvl="2" algn="ctr">
              <a:spcBef>
                <a:spcPts val="0"/>
              </a:spcBef>
              <a:spcAft>
                <a:spcPts val="0"/>
              </a:spcAft>
              <a:buSzPts val="5400"/>
              <a:buNone/>
              <a:defRPr sz="5400"/>
            </a:lvl3pPr>
            <a:lvl4pPr lvl="3" algn="ctr">
              <a:spcBef>
                <a:spcPts val="0"/>
              </a:spcBef>
              <a:spcAft>
                <a:spcPts val="0"/>
              </a:spcAft>
              <a:buSzPts val="5400"/>
              <a:buNone/>
              <a:defRPr sz="5400"/>
            </a:lvl4pPr>
            <a:lvl5pPr lvl="4" algn="ctr">
              <a:spcBef>
                <a:spcPts val="0"/>
              </a:spcBef>
              <a:spcAft>
                <a:spcPts val="0"/>
              </a:spcAft>
              <a:buSzPts val="5400"/>
              <a:buNone/>
              <a:defRPr sz="5400"/>
            </a:lvl5pPr>
            <a:lvl6pPr lvl="5" algn="ctr">
              <a:spcBef>
                <a:spcPts val="0"/>
              </a:spcBef>
              <a:spcAft>
                <a:spcPts val="0"/>
              </a:spcAft>
              <a:buSzPts val="5400"/>
              <a:buNone/>
              <a:defRPr sz="5400"/>
            </a:lvl6pPr>
            <a:lvl7pPr lvl="6" algn="ctr">
              <a:spcBef>
                <a:spcPts val="0"/>
              </a:spcBef>
              <a:spcAft>
                <a:spcPts val="0"/>
              </a:spcAft>
              <a:buSzPts val="5400"/>
              <a:buNone/>
              <a:defRPr sz="5400"/>
            </a:lvl7pPr>
            <a:lvl8pPr lvl="7" algn="ctr">
              <a:spcBef>
                <a:spcPts val="0"/>
              </a:spcBef>
              <a:spcAft>
                <a:spcPts val="0"/>
              </a:spcAft>
              <a:buSzPts val="5400"/>
              <a:buNone/>
              <a:defRPr sz="5400"/>
            </a:lvl8pPr>
            <a:lvl9pPr lvl="8" algn="ctr">
              <a:spcBef>
                <a:spcPts val="0"/>
              </a:spcBef>
              <a:spcAft>
                <a:spcPts val="0"/>
              </a:spcAft>
              <a:buSzPts val="5400"/>
              <a:buNone/>
              <a:defRPr sz="5400"/>
            </a:lvl9pPr>
          </a:lstStyle>
          <a:p>
            <a:endParaRPr/>
          </a:p>
        </p:txBody>
      </p:sp>
      <p:sp>
        <p:nvSpPr>
          <p:cNvPr id="12" name="Google Shape;12;p2"/>
          <p:cNvSpPr txBox="1">
            <a:spLocks noGrp="1"/>
          </p:cNvSpPr>
          <p:nvPr>
            <p:ph type="subTitle" idx="1"/>
          </p:nvPr>
        </p:nvSpPr>
        <p:spPr>
          <a:xfrm>
            <a:off x="311700" y="3165823"/>
            <a:ext cx="8520600" cy="733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2400"/>
              <a:buNone/>
              <a:defRPr sz="2400"/>
            </a:lvl1pPr>
            <a:lvl2pPr lvl="1" algn="ctr">
              <a:lnSpc>
                <a:spcPct val="100000"/>
              </a:lnSpc>
              <a:spcBef>
                <a:spcPts val="0"/>
              </a:spcBef>
              <a:spcAft>
                <a:spcPts val="0"/>
              </a:spcAft>
              <a:buSzPts val="2400"/>
              <a:buNone/>
              <a:defRPr sz="2400"/>
            </a:lvl2pPr>
            <a:lvl3pPr lvl="2" algn="ctr">
              <a:lnSpc>
                <a:spcPct val="100000"/>
              </a:lnSpc>
              <a:spcBef>
                <a:spcPts val="0"/>
              </a:spcBef>
              <a:spcAft>
                <a:spcPts val="0"/>
              </a:spcAft>
              <a:buSzPts val="2400"/>
              <a:buNone/>
              <a:defRPr sz="2400"/>
            </a:lvl3pPr>
            <a:lvl4pPr lvl="3" algn="ctr">
              <a:lnSpc>
                <a:spcPct val="100000"/>
              </a:lnSpc>
              <a:spcBef>
                <a:spcPts val="0"/>
              </a:spcBef>
              <a:spcAft>
                <a:spcPts val="0"/>
              </a:spcAft>
              <a:buSzPts val="2400"/>
              <a:buNone/>
              <a:defRPr sz="2400"/>
            </a:lvl4pPr>
            <a:lvl5pPr lvl="4" algn="ctr">
              <a:lnSpc>
                <a:spcPct val="100000"/>
              </a:lnSpc>
              <a:spcBef>
                <a:spcPts val="0"/>
              </a:spcBef>
              <a:spcAft>
                <a:spcPts val="0"/>
              </a:spcAft>
              <a:buSzPts val="2400"/>
              <a:buNone/>
              <a:defRPr sz="2400"/>
            </a:lvl5pPr>
            <a:lvl6pPr lvl="5" algn="ctr">
              <a:lnSpc>
                <a:spcPct val="100000"/>
              </a:lnSpc>
              <a:spcBef>
                <a:spcPts val="0"/>
              </a:spcBef>
              <a:spcAft>
                <a:spcPts val="0"/>
              </a:spcAft>
              <a:buSzPts val="2400"/>
              <a:buNone/>
              <a:defRPr sz="2400"/>
            </a:lvl6pPr>
            <a:lvl7pPr lvl="6" algn="ctr">
              <a:lnSpc>
                <a:spcPct val="100000"/>
              </a:lnSpc>
              <a:spcBef>
                <a:spcPts val="0"/>
              </a:spcBef>
              <a:spcAft>
                <a:spcPts val="0"/>
              </a:spcAft>
              <a:buSzPts val="2400"/>
              <a:buNone/>
              <a:defRPr sz="2400"/>
            </a:lvl7pPr>
            <a:lvl8pPr lvl="7" algn="ctr">
              <a:lnSpc>
                <a:spcPct val="100000"/>
              </a:lnSpc>
              <a:spcBef>
                <a:spcPts val="0"/>
              </a:spcBef>
              <a:spcAft>
                <a:spcPts val="0"/>
              </a:spcAft>
              <a:buSzPts val="2400"/>
              <a:buNone/>
              <a:defRPr sz="2400"/>
            </a:lvl8pPr>
            <a:lvl9pPr lvl="8" algn="ctr">
              <a:lnSpc>
                <a:spcPct val="100000"/>
              </a:lnSpc>
              <a:spcBef>
                <a:spcPts val="0"/>
              </a:spcBef>
              <a:spcAft>
                <a:spcPts val="0"/>
              </a:spcAft>
              <a:buSzPts val="2400"/>
              <a:buNone/>
              <a:defRPr sz="2400"/>
            </a:lvl9pPr>
          </a:lstStyle>
          <a:p>
            <a:endParaRPr/>
          </a:p>
        </p:txBody>
      </p:sp>
      <p:sp>
        <p:nvSpPr>
          <p:cNvPr id="13" name="Google Shape;13;p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Big number">
  <p:cSld name="BIG_NUMBER">
    <p:spTree>
      <p:nvGrpSpPr>
        <p:cNvPr id="1" name="Shape 46"/>
        <p:cNvGrpSpPr/>
        <p:nvPr/>
      </p:nvGrpSpPr>
      <p:grpSpPr>
        <a:xfrm>
          <a:off x="0" y="0"/>
          <a:ext cx="0" cy="0"/>
          <a:chOff x="0" y="0"/>
          <a:chExt cx="0" cy="0"/>
        </a:xfrm>
      </p:grpSpPr>
      <p:sp>
        <p:nvSpPr>
          <p:cNvPr id="47" name="Google Shape;47;p11"/>
          <p:cNvSpPr txBox="1">
            <a:spLocks noGrp="1"/>
          </p:cNvSpPr>
          <p:nvPr>
            <p:ph type="title" hasCustomPrompt="1"/>
          </p:nvPr>
        </p:nvSpPr>
        <p:spPr>
          <a:xfrm>
            <a:off x="311700" y="1167925"/>
            <a:ext cx="8520600" cy="1980000"/>
          </a:xfrm>
          <a:prstGeom prst="rect">
            <a:avLst/>
          </a:prstGeom>
        </p:spPr>
        <p:txBody>
          <a:bodyPr spcFirstLastPara="1" wrap="square" lIns="91425" tIns="91425" rIns="91425" bIns="91425" anchor="ctr" anchorCtr="0">
            <a:normAutofit/>
          </a:bodyPr>
          <a:lstStyle>
            <a:lvl1pPr lvl="0" algn="ctr">
              <a:spcBef>
                <a:spcPts val="0"/>
              </a:spcBef>
              <a:spcAft>
                <a:spcPts val="0"/>
              </a:spcAft>
              <a:buClr>
                <a:schemeClr val="dk1"/>
              </a:buClr>
              <a:buSzPts val="11000"/>
              <a:buNone/>
              <a:defRPr sz="11000">
                <a:solidFill>
                  <a:schemeClr val="dk1"/>
                </a:solidFill>
              </a:defRPr>
            </a:lvl1pPr>
            <a:lvl2pPr lvl="1" algn="ctr">
              <a:spcBef>
                <a:spcPts val="0"/>
              </a:spcBef>
              <a:spcAft>
                <a:spcPts val="0"/>
              </a:spcAft>
              <a:buClr>
                <a:schemeClr val="dk1"/>
              </a:buClr>
              <a:buSzPts val="11000"/>
              <a:buNone/>
              <a:defRPr sz="11000">
                <a:solidFill>
                  <a:schemeClr val="dk1"/>
                </a:solidFill>
              </a:defRPr>
            </a:lvl2pPr>
            <a:lvl3pPr lvl="2" algn="ctr">
              <a:spcBef>
                <a:spcPts val="0"/>
              </a:spcBef>
              <a:spcAft>
                <a:spcPts val="0"/>
              </a:spcAft>
              <a:buClr>
                <a:schemeClr val="dk1"/>
              </a:buClr>
              <a:buSzPts val="11000"/>
              <a:buNone/>
              <a:defRPr sz="11000">
                <a:solidFill>
                  <a:schemeClr val="dk1"/>
                </a:solidFill>
              </a:defRPr>
            </a:lvl3pPr>
            <a:lvl4pPr lvl="3" algn="ctr">
              <a:spcBef>
                <a:spcPts val="0"/>
              </a:spcBef>
              <a:spcAft>
                <a:spcPts val="0"/>
              </a:spcAft>
              <a:buClr>
                <a:schemeClr val="dk1"/>
              </a:buClr>
              <a:buSzPts val="11000"/>
              <a:buNone/>
              <a:defRPr sz="11000">
                <a:solidFill>
                  <a:schemeClr val="dk1"/>
                </a:solidFill>
              </a:defRPr>
            </a:lvl4pPr>
            <a:lvl5pPr lvl="4" algn="ctr">
              <a:spcBef>
                <a:spcPts val="0"/>
              </a:spcBef>
              <a:spcAft>
                <a:spcPts val="0"/>
              </a:spcAft>
              <a:buClr>
                <a:schemeClr val="dk1"/>
              </a:buClr>
              <a:buSzPts val="11000"/>
              <a:buNone/>
              <a:defRPr sz="11000">
                <a:solidFill>
                  <a:schemeClr val="dk1"/>
                </a:solidFill>
              </a:defRPr>
            </a:lvl5pPr>
            <a:lvl6pPr lvl="5" algn="ctr">
              <a:spcBef>
                <a:spcPts val="0"/>
              </a:spcBef>
              <a:spcAft>
                <a:spcPts val="0"/>
              </a:spcAft>
              <a:buClr>
                <a:schemeClr val="dk1"/>
              </a:buClr>
              <a:buSzPts val="11000"/>
              <a:buNone/>
              <a:defRPr sz="11000">
                <a:solidFill>
                  <a:schemeClr val="dk1"/>
                </a:solidFill>
              </a:defRPr>
            </a:lvl6pPr>
            <a:lvl7pPr lvl="6" algn="ctr">
              <a:spcBef>
                <a:spcPts val="0"/>
              </a:spcBef>
              <a:spcAft>
                <a:spcPts val="0"/>
              </a:spcAft>
              <a:buClr>
                <a:schemeClr val="dk1"/>
              </a:buClr>
              <a:buSzPts val="11000"/>
              <a:buNone/>
              <a:defRPr sz="11000">
                <a:solidFill>
                  <a:schemeClr val="dk1"/>
                </a:solidFill>
              </a:defRPr>
            </a:lvl7pPr>
            <a:lvl8pPr lvl="7" algn="ctr">
              <a:spcBef>
                <a:spcPts val="0"/>
              </a:spcBef>
              <a:spcAft>
                <a:spcPts val="0"/>
              </a:spcAft>
              <a:buClr>
                <a:schemeClr val="dk1"/>
              </a:buClr>
              <a:buSzPts val="11000"/>
              <a:buNone/>
              <a:defRPr sz="11000">
                <a:solidFill>
                  <a:schemeClr val="dk1"/>
                </a:solidFill>
              </a:defRPr>
            </a:lvl8pPr>
            <a:lvl9pPr lvl="8" algn="ctr">
              <a:spcBef>
                <a:spcPts val="0"/>
              </a:spcBef>
              <a:spcAft>
                <a:spcPts val="0"/>
              </a:spcAft>
              <a:buClr>
                <a:schemeClr val="dk1"/>
              </a:buClr>
              <a:buSzPts val="11000"/>
              <a:buNone/>
              <a:defRPr sz="11000">
                <a:solidFill>
                  <a:schemeClr val="dk1"/>
                </a:solidFill>
              </a:defRPr>
            </a:lvl9pPr>
          </a:lstStyle>
          <a:p>
            <a:r>
              <a:t>xx%</a:t>
            </a:r>
          </a:p>
        </p:txBody>
      </p:sp>
      <p:sp>
        <p:nvSpPr>
          <p:cNvPr id="48" name="Google Shape;48;p11"/>
          <p:cNvSpPr txBox="1">
            <a:spLocks noGrp="1"/>
          </p:cNvSpPr>
          <p:nvPr>
            <p:ph type="body" idx="1"/>
          </p:nvPr>
        </p:nvSpPr>
        <p:spPr>
          <a:xfrm>
            <a:off x="311700" y="3224250"/>
            <a:ext cx="8520600" cy="1071600"/>
          </a:xfrm>
          <a:prstGeom prst="rect">
            <a:avLst/>
          </a:prstGeom>
        </p:spPr>
        <p:txBody>
          <a:bodyPr spcFirstLastPara="1" wrap="square" lIns="91425" tIns="91425" rIns="91425" bIns="91425" anchor="t" anchorCtr="0">
            <a:normAutofit/>
          </a:bodyPr>
          <a:lstStyle>
            <a:lvl1pPr marL="457200" lvl="0" indent="-342900" algn="ctr">
              <a:spcBef>
                <a:spcPts val="0"/>
              </a:spcBef>
              <a:spcAft>
                <a:spcPts val="0"/>
              </a:spcAft>
              <a:buSzPts val="1800"/>
              <a:buChar char="●"/>
              <a:defRPr/>
            </a:lvl1pPr>
            <a:lvl2pPr marL="914400" lvl="1" indent="-317500" algn="ctr">
              <a:spcBef>
                <a:spcPts val="0"/>
              </a:spcBef>
              <a:spcAft>
                <a:spcPts val="0"/>
              </a:spcAft>
              <a:buSzPts val="1400"/>
              <a:buChar char="○"/>
              <a:defRPr/>
            </a:lvl2pPr>
            <a:lvl3pPr marL="1371600" lvl="2" indent="-317500" algn="ctr">
              <a:spcBef>
                <a:spcPts val="0"/>
              </a:spcBef>
              <a:spcAft>
                <a:spcPts val="0"/>
              </a:spcAft>
              <a:buSzPts val="1400"/>
              <a:buChar char="■"/>
              <a:defRPr/>
            </a:lvl3pPr>
            <a:lvl4pPr marL="1828800" lvl="3" indent="-317500" algn="ctr">
              <a:spcBef>
                <a:spcPts val="0"/>
              </a:spcBef>
              <a:spcAft>
                <a:spcPts val="0"/>
              </a:spcAft>
              <a:buSzPts val="1400"/>
              <a:buChar char="●"/>
              <a:defRPr/>
            </a:lvl4pPr>
            <a:lvl5pPr marL="2286000" lvl="4" indent="-317500" algn="ctr">
              <a:spcBef>
                <a:spcPts val="0"/>
              </a:spcBef>
              <a:spcAft>
                <a:spcPts val="0"/>
              </a:spcAft>
              <a:buSzPts val="1400"/>
              <a:buChar char="○"/>
              <a:defRPr/>
            </a:lvl5pPr>
            <a:lvl6pPr marL="2743200" lvl="5" indent="-317500" algn="ctr">
              <a:spcBef>
                <a:spcPts val="0"/>
              </a:spcBef>
              <a:spcAft>
                <a:spcPts val="0"/>
              </a:spcAft>
              <a:buSzPts val="1400"/>
              <a:buChar char="■"/>
              <a:defRPr/>
            </a:lvl6pPr>
            <a:lvl7pPr marL="3200400" lvl="6" indent="-317500" algn="ctr">
              <a:spcBef>
                <a:spcPts val="0"/>
              </a:spcBef>
              <a:spcAft>
                <a:spcPts val="0"/>
              </a:spcAft>
              <a:buSzPts val="1400"/>
              <a:buChar char="●"/>
              <a:defRPr/>
            </a:lvl7pPr>
            <a:lvl8pPr marL="3657600" lvl="7" indent="-317500" algn="ctr">
              <a:spcBef>
                <a:spcPts val="0"/>
              </a:spcBef>
              <a:spcAft>
                <a:spcPts val="0"/>
              </a:spcAft>
              <a:buSzPts val="1400"/>
              <a:buChar char="○"/>
              <a:defRPr/>
            </a:lvl8pPr>
            <a:lvl9pPr marL="4114800" lvl="8" indent="-317500" algn="ctr">
              <a:spcBef>
                <a:spcPts val="0"/>
              </a:spcBef>
              <a:spcAft>
                <a:spcPts val="0"/>
              </a:spcAft>
              <a:buSzPts val="1400"/>
              <a:buChar char="■"/>
              <a:defRPr/>
            </a:lvl9pPr>
          </a:lstStyle>
          <a:p>
            <a:endParaRPr/>
          </a:p>
        </p:txBody>
      </p:sp>
      <p:sp>
        <p:nvSpPr>
          <p:cNvPr id="49" name="Google Shape;49;p11"/>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Blank" type="blank">
  <p:cSld name="BLANK">
    <p:spTree>
      <p:nvGrpSpPr>
        <p:cNvPr id="1" name="Shape 50"/>
        <p:cNvGrpSpPr/>
        <p:nvPr/>
      </p:nvGrpSpPr>
      <p:grpSpPr>
        <a:xfrm>
          <a:off x="0" y="0"/>
          <a:ext cx="0" cy="0"/>
          <a:chOff x="0" y="0"/>
          <a:chExt cx="0" cy="0"/>
        </a:xfrm>
      </p:grpSpPr>
      <p:sp>
        <p:nvSpPr>
          <p:cNvPr id="51" name="Google Shape;51;p12"/>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Section header" type="secHead">
  <p:cSld name="SECTION_HEADER">
    <p:bg>
      <p:bgPr>
        <a:solidFill>
          <a:schemeClr val="dk1"/>
        </a:solidFill>
        <a:effectLst/>
      </p:bgPr>
    </p:bg>
    <p:spTree>
      <p:nvGrpSpPr>
        <p:cNvPr id="1" name="Shape 14"/>
        <p:cNvGrpSpPr/>
        <p:nvPr/>
      </p:nvGrpSpPr>
      <p:grpSpPr>
        <a:xfrm>
          <a:off x="0" y="0"/>
          <a:ext cx="0" cy="0"/>
          <a:chOff x="0" y="0"/>
          <a:chExt cx="0" cy="0"/>
        </a:xfrm>
      </p:grpSpPr>
      <p:sp>
        <p:nvSpPr>
          <p:cNvPr id="15" name="Google Shape;15;p3"/>
          <p:cNvSpPr txBox="1">
            <a:spLocks noGrp="1"/>
          </p:cNvSpPr>
          <p:nvPr>
            <p:ph type="title"/>
          </p:nvPr>
        </p:nvSpPr>
        <p:spPr>
          <a:xfrm>
            <a:off x="311700" y="2480550"/>
            <a:ext cx="8114400" cy="2445900"/>
          </a:xfrm>
          <a:prstGeom prst="rect">
            <a:avLst/>
          </a:prstGeom>
        </p:spPr>
        <p:txBody>
          <a:bodyPr spcFirstLastPara="1" wrap="square" lIns="91425" tIns="91425" rIns="91425" bIns="91425" anchor="b" anchorCtr="0">
            <a:normAutofit/>
          </a:bodyPr>
          <a:lstStyle>
            <a:lvl1pPr lvl="0">
              <a:spcBef>
                <a:spcPts val="0"/>
              </a:spcBef>
              <a:spcAft>
                <a:spcPts val="0"/>
              </a:spcAft>
              <a:buClr>
                <a:schemeClr val="lt1"/>
              </a:buClr>
              <a:buSzPts val="6800"/>
              <a:buNone/>
              <a:defRPr sz="6800">
                <a:solidFill>
                  <a:schemeClr val="lt1"/>
                </a:solidFill>
              </a:defRPr>
            </a:lvl1pPr>
            <a:lvl2pPr lvl="1">
              <a:spcBef>
                <a:spcPts val="0"/>
              </a:spcBef>
              <a:spcAft>
                <a:spcPts val="0"/>
              </a:spcAft>
              <a:buClr>
                <a:schemeClr val="lt1"/>
              </a:buClr>
              <a:buSzPts val="6800"/>
              <a:buNone/>
              <a:defRPr sz="6800">
                <a:solidFill>
                  <a:schemeClr val="lt1"/>
                </a:solidFill>
              </a:defRPr>
            </a:lvl2pPr>
            <a:lvl3pPr lvl="2">
              <a:spcBef>
                <a:spcPts val="0"/>
              </a:spcBef>
              <a:spcAft>
                <a:spcPts val="0"/>
              </a:spcAft>
              <a:buClr>
                <a:schemeClr val="lt1"/>
              </a:buClr>
              <a:buSzPts val="6800"/>
              <a:buNone/>
              <a:defRPr sz="6800">
                <a:solidFill>
                  <a:schemeClr val="lt1"/>
                </a:solidFill>
              </a:defRPr>
            </a:lvl3pPr>
            <a:lvl4pPr lvl="3">
              <a:spcBef>
                <a:spcPts val="0"/>
              </a:spcBef>
              <a:spcAft>
                <a:spcPts val="0"/>
              </a:spcAft>
              <a:buClr>
                <a:schemeClr val="lt1"/>
              </a:buClr>
              <a:buSzPts val="6800"/>
              <a:buNone/>
              <a:defRPr sz="6800">
                <a:solidFill>
                  <a:schemeClr val="lt1"/>
                </a:solidFill>
              </a:defRPr>
            </a:lvl4pPr>
            <a:lvl5pPr lvl="4">
              <a:spcBef>
                <a:spcPts val="0"/>
              </a:spcBef>
              <a:spcAft>
                <a:spcPts val="0"/>
              </a:spcAft>
              <a:buClr>
                <a:schemeClr val="lt1"/>
              </a:buClr>
              <a:buSzPts val="6800"/>
              <a:buNone/>
              <a:defRPr sz="6800">
                <a:solidFill>
                  <a:schemeClr val="lt1"/>
                </a:solidFill>
              </a:defRPr>
            </a:lvl5pPr>
            <a:lvl6pPr lvl="5">
              <a:spcBef>
                <a:spcPts val="0"/>
              </a:spcBef>
              <a:spcAft>
                <a:spcPts val="0"/>
              </a:spcAft>
              <a:buClr>
                <a:schemeClr val="lt1"/>
              </a:buClr>
              <a:buSzPts val="6800"/>
              <a:buNone/>
              <a:defRPr sz="6800">
                <a:solidFill>
                  <a:schemeClr val="lt1"/>
                </a:solidFill>
              </a:defRPr>
            </a:lvl6pPr>
            <a:lvl7pPr lvl="6">
              <a:spcBef>
                <a:spcPts val="0"/>
              </a:spcBef>
              <a:spcAft>
                <a:spcPts val="0"/>
              </a:spcAft>
              <a:buClr>
                <a:schemeClr val="lt1"/>
              </a:buClr>
              <a:buSzPts val="6800"/>
              <a:buNone/>
              <a:defRPr sz="6800">
                <a:solidFill>
                  <a:schemeClr val="lt1"/>
                </a:solidFill>
              </a:defRPr>
            </a:lvl7pPr>
            <a:lvl8pPr lvl="7">
              <a:spcBef>
                <a:spcPts val="0"/>
              </a:spcBef>
              <a:spcAft>
                <a:spcPts val="0"/>
              </a:spcAft>
              <a:buClr>
                <a:schemeClr val="lt1"/>
              </a:buClr>
              <a:buSzPts val="6800"/>
              <a:buNone/>
              <a:defRPr sz="6800">
                <a:solidFill>
                  <a:schemeClr val="lt1"/>
                </a:solidFill>
              </a:defRPr>
            </a:lvl8pPr>
            <a:lvl9pPr lvl="8">
              <a:spcBef>
                <a:spcPts val="0"/>
              </a:spcBef>
              <a:spcAft>
                <a:spcPts val="0"/>
              </a:spcAft>
              <a:buClr>
                <a:schemeClr val="lt1"/>
              </a:buClr>
              <a:buSzPts val="6800"/>
              <a:buNone/>
              <a:defRPr sz="6800">
                <a:solidFill>
                  <a:schemeClr val="lt1"/>
                </a:solidFill>
              </a:defRPr>
            </a:lvl9pPr>
          </a:lstStyle>
          <a:p>
            <a:endParaRPr/>
          </a:p>
        </p:txBody>
      </p:sp>
      <p:sp>
        <p:nvSpPr>
          <p:cNvPr id="16" name="Google Shape;16;p3"/>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body" type="tx">
  <p:cSld name="TITLE_AND_BODY">
    <p:spTree>
      <p:nvGrpSpPr>
        <p:cNvPr id="1" name="Shape 17"/>
        <p:cNvGrpSpPr/>
        <p:nvPr/>
      </p:nvGrpSpPr>
      <p:grpSpPr>
        <a:xfrm>
          <a:off x="0" y="0"/>
          <a:ext cx="0" cy="0"/>
          <a:chOff x="0" y="0"/>
          <a:chExt cx="0" cy="0"/>
        </a:xfrm>
      </p:grpSpPr>
      <p:sp>
        <p:nvSpPr>
          <p:cNvPr id="18" name="Google Shape;18;p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19" name="Google Shape;19;p4"/>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lvl1pPr marL="457200" lvl="0" indent="-342900">
              <a:spcBef>
                <a:spcPts val="0"/>
              </a:spcBef>
              <a:spcAft>
                <a:spcPts val="0"/>
              </a:spcAft>
              <a:buSzPts val="1800"/>
              <a:buChar char="●"/>
              <a:defRPr/>
            </a:lvl1pPr>
            <a:lvl2pPr marL="914400" lvl="1" indent="-317500">
              <a:spcBef>
                <a:spcPts val="0"/>
              </a:spcBef>
              <a:spcAft>
                <a:spcPts val="0"/>
              </a:spcAft>
              <a:buSzPts val="1400"/>
              <a:buChar char="○"/>
              <a:defRPr/>
            </a:lvl2pPr>
            <a:lvl3pPr marL="1371600" lvl="2" indent="-317500">
              <a:spcBef>
                <a:spcPts val="0"/>
              </a:spcBef>
              <a:spcAft>
                <a:spcPts val="0"/>
              </a:spcAft>
              <a:buSzPts val="1400"/>
              <a:buChar char="■"/>
              <a:defRPr/>
            </a:lvl3pPr>
            <a:lvl4pPr marL="1828800" lvl="3" indent="-317500">
              <a:spcBef>
                <a:spcPts val="0"/>
              </a:spcBef>
              <a:spcAft>
                <a:spcPts val="0"/>
              </a:spcAft>
              <a:buSzPts val="1400"/>
              <a:buChar char="●"/>
              <a:defRPr/>
            </a:lvl4pPr>
            <a:lvl5pPr marL="2286000" lvl="4" indent="-317500">
              <a:spcBef>
                <a:spcPts val="0"/>
              </a:spcBef>
              <a:spcAft>
                <a:spcPts val="0"/>
              </a:spcAft>
              <a:buSzPts val="1400"/>
              <a:buChar char="○"/>
              <a:defRPr/>
            </a:lvl5pPr>
            <a:lvl6pPr marL="2743200" lvl="5" indent="-317500">
              <a:spcBef>
                <a:spcPts val="0"/>
              </a:spcBef>
              <a:spcAft>
                <a:spcPts val="0"/>
              </a:spcAft>
              <a:buSzPts val="1400"/>
              <a:buChar char="■"/>
              <a:defRPr/>
            </a:lvl6pPr>
            <a:lvl7pPr marL="3200400" lvl="6" indent="-317500">
              <a:spcBef>
                <a:spcPts val="0"/>
              </a:spcBef>
              <a:spcAft>
                <a:spcPts val="0"/>
              </a:spcAft>
              <a:buSzPts val="1400"/>
              <a:buChar char="●"/>
              <a:defRPr/>
            </a:lvl7pPr>
            <a:lvl8pPr marL="3657600" lvl="7" indent="-317500">
              <a:spcBef>
                <a:spcPts val="0"/>
              </a:spcBef>
              <a:spcAft>
                <a:spcPts val="0"/>
              </a:spcAft>
              <a:buSzPts val="1400"/>
              <a:buChar char="○"/>
              <a:defRPr/>
            </a:lvl8pPr>
            <a:lvl9pPr marL="4114800" lvl="8" indent="-317500">
              <a:spcBef>
                <a:spcPts val="0"/>
              </a:spcBef>
              <a:spcAft>
                <a:spcPts val="0"/>
              </a:spcAft>
              <a:buSzPts val="1400"/>
              <a:buChar char="■"/>
              <a:defRPr/>
            </a:lvl9pPr>
          </a:lstStyle>
          <a:p>
            <a:endParaRPr/>
          </a:p>
        </p:txBody>
      </p:sp>
      <p:sp>
        <p:nvSpPr>
          <p:cNvPr id="20" name="Google Shape;20;p4"/>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Title and two columns" type="twoColTx">
  <p:cSld name="TITLE_AND_TWO_COLUMNS">
    <p:spTree>
      <p:nvGrpSpPr>
        <p:cNvPr id="1" name="Shape 21"/>
        <p:cNvGrpSpPr/>
        <p:nvPr/>
      </p:nvGrpSpPr>
      <p:grpSpPr>
        <a:xfrm>
          <a:off x="0" y="0"/>
          <a:ext cx="0" cy="0"/>
          <a:chOff x="0" y="0"/>
          <a:chExt cx="0" cy="0"/>
        </a:xfrm>
      </p:grpSpPr>
      <p:sp>
        <p:nvSpPr>
          <p:cNvPr id="22" name="Google Shape;22;p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3" name="Google Shape;23;p5"/>
          <p:cNvSpPr txBox="1">
            <a:spLocks noGrp="1"/>
          </p:cNvSpPr>
          <p:nvPr>
            <p:ph type="body" idx="1"/>
          </p:nvPr>
        </p:nvSpPr>
        <p:spPr>
          <a:xfrm>
            <a:off x="3117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4" name="Google Shape;24;p5"/>
          <p:cNvSpPr txBox="1">
            <a:spLocks noGrp="1"/>
          </p:cNvSpPr>
          <p:nvPr>
            <p:ph type="body" idx="2"/>
          </p:nvPr>
        </p:nvSpPr>
        <p:spPr>
          <a:xfrm>
            <a:off x="4832400" y="1152475"/>
            <a:ext cx="3999900" cy="3416400"/>
          </a:xfrm>
          <a:prstGeom prst="rect">
            <a:avLst/>
          </a:prstGeom>
        </p:spPr>
        <p:txBody>
          <a:bodyPr spcFirstLastPara="1" wrap="square" lIns="91425" tIns="91425" rIns="91425" bIns="91425" anchor="t" anchorCtr="0">
            <a:normAutofit/>
          </a:bodyPr>
          <a:lstStyle>
            <a:lvl1pPr marL="457200" lvl="0" indent="-317500">
              <a:spcBef>
                <a:spcPts val="0"/>
              </a:spcBef>
              <a:spcAft>
                <a:spcPts val="0"/>
              </a:spcAft>
              <a:buSzPts val="1400"/>
              <a:buChar char="●"/>
              <a:defRPr sz="14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25" name="Google Shape;25;p5"/>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Title only" type="titleOnly">
  <p:cSld name="TITLE_ONLY">
    <p:spTree>
      <p:nvGrpSpPr>
        <p:cNvPr id="1" name="Shape 26"/>
        <p:cNvGrpSpPr/>
        <p:nvPr/>
      </p:nvGrpSpPr>
      <p:grpSpPr>
        <a:xfrm>
          <a:off x="0" y="0"/>
          <a:ext cx="0" cy="0"/>
          <a:chOff x="0" y="0"/>
          <a:chExt cx="0" cy="0"/>
        </a:xfrm>
      </p:grpSpPr>
      <p:sp>
        <p:nvSpPr>
          <p:cNvPr id="27" name="Google Shape;27;p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a:bodyPr>
          <a:lstStyle>
            <a:lvl1pPr lvl="0">
              <a:spcBef>
                <a:spcPts val="0"/>
              </a:spcBef>
              <a:spcAft>
                <a:spcPts val="0"/>
              </a:spcAft>
              <a:buSzPts val="3000"/>
              <a:buNone/>
              <a:defRPr/>
            </a:lvl1pPr>
            <a:lvl2pPr lvl="1">
              <a:spcBef>
                <a:spcPts val="0"/>
              </a:spcBef>
              <a:spcAft>
                <a:spcPts val="0"/>
              </a:spcAft>
              <a:buSzPts val="3000"/>
              <a:buNone/>
              <a:defRPr/>
            </a:lvl2pPr>
            <a:lvl3pPr lvl="2">
              <a:spcBef>
                <a:spcPts val="0"/>
              </a:spcBef>
              <a:spcAft>
                <a:spcPts val="0"/>
              </a:spcAft>
              <a:buSzPts val="3000"/>
              <a:buNone/>
              <a:defRPr/>
            </a:lvl3pPr>
            <a:lvl4pPr lvl="3">
              <a:spcBef>
                <a:spcPts val="0"/>
              </a:spcBef>
              <a:spcAft>
                <a:spcPts val="0"/>
              </a:spcAft>
              <a:buSzPts val="3000"/>
              <a:buNone/>
              <a:defRPr/>
            </a:lvl4pPr>
            <a:lvl5pPr lvl="4">
              <a:spcBef>
                <a:spcPts val="0"/>
              </a:spcBef>
              <a:spcAft>
                <a:spcPts val="0"/>
              </a:spcAft>
              <a:buSzPts val="3000"/>
              <a:buNone/>
              <a:defRPr/>
            </a:lvl5pPr>
            <a:lvl6pPr lvl="5">
              <a:spcBef>
                <a:spcPts val="0"/>
              </a:spcBef>
              <a:spcAft>
                <a:spcPts val="0"/>
              </a:spcAft>
              <a:buSzPts val="3000"/>
              <a:buNone/>
              <a:defRPr/>
            </a:lvl6pPr>
            <a:lvl7pPr lvl="6">
              <a:spcBef>
                <a:spcPts val="0"/>
              </a:spcBef>
              <a:spcAft>
                <a:spcPts val="0"/>
              </a:spcAft>
              <a:buSzPts val="3000"/>
              <a:buNone/>
              <a:defRPr/>
            </a:lvl7pPr>
            <a:lvl8pPr lvl="7">
              <a:spcBef>
                <a:spcPts val="0"/>
              </a:spcBef>
              <a:spcAft>
                <a:spcPts val="0"/>
              </a:spcAft>
              <a:buSzPts val="3000"/>
              <a:buNone/>
              <a:defRPr/>
            </a:lvl8pPr>
            <a:lvl9pPr lvl="8">
              <a:spcBef>
                <a:spcPts val="0"/>
              </a:spcBef>
              <a:spcAft>
                <a:spcPts val="0"/>
              </a:spcAft>
              <a:buSzPts val="3000"/>
              <a:buNone/>
              <a:defRPr/>
            </a:lvl9pPr>
          </a:lstStyle>
          <a:p>
            <a:endParaRPr/>
          </a:p>
        </p:txBody>
      </p:sp>
      <p:sp>
        <p:nvSpPr>
          <p:cNvPr id="28" name="Google Shape;28;p6"/>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One column text">
  <p:cSld name="ONE_COLUMN_TEXT">
    <p:spTree>
      <p:nvGrpSpPr>
        <p:cNvPr id="1" name="Shape 29"/>
        <p:cNvGrpSpPr/>
        <p:nvPr/>
      </p:nvGrpSpPr>
      <p:grpSpPr>
        <a:xfrm>
          <a:off x="0" y="0"/>
          <a:ext cx="0" cy="0"/>
          <a:chOff x="0" y="0"/>
          <a:chExt cx="0" cy="0"/>
        </a:xfrm>
      </p:grpSpPr>
      <p:sp>
        <p:nvSpPr>
          <p:cNvPr id="30" name="Google Shape;30;p7"/>
          <p:cNvSpPr txBox="1">
            <a:spLocks noGrp="1"/>
          </p:cNvSpPr>
          <p:nvPr>
            <p:ph type="title"/>
          </p:nvPr>
        </p:nvSpPr>
        <p:spPr>
          <a:xfrm>
            <a:off x="311700" y="631800"/>
            <a:ext cx="2808000" cy="755700"/>
          </a:xfrm>
          <a:prstGeom prst="rect">
            <a:avLst/>
          </a:prstGeom>
        </p:spPr>
        <p:txBody>
          <a:bodyPr spcFirstLastPara="1" wrap="square" lIns="91425" tIns="91425" rIns="91425" bIns="91425" anchor="b" anchorCtr="0">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a:endParaRPr/>
          </a:p>
        </p:txBody>
      </p:sp>
      <p:sp>
        <p:nvSpPr>
          <p:cNvPr id="31" name="Google Shape;31;p7"/>
          <p:cNvSpPr txBox="1">
            <a:spLocks noGrp="1"/>
          </p:cNvSpPr>
          <p:nvPr>
            <p:ph type="body" idx="1"/>
          </p:nvPr>
        </p:nvSpPr>
        <p:spPr>
          <a:xfrm>
            <a:off x="311700" y="1490875"/>
            <a:ext cx="2808000" cy="3078000"/>
          </a:xfrm>
          <a:prstGeom prst="rect">
            <a:avLst/>
          </a:prstGeom>
        </p:spPr>
        <p:txBody>
          <a:bodyPr spcFirstLastPara="1" wrap="square" lIns="91425" tIns="91425" rIns="91425" bIns="91425" anchor="t" anchorCtr="0">
            <a:normAutofit/>
          </a:bodyPr>
          <a:lstStyle>
            <a:lvl1pPr marL="457200" lvl="0" indent="-304800">
              <a:spcBef>
                <a:spcPts val="0"/>
              </a:spcBef>
              <a:spcAft>
                <a:spcPts val="0"/>
              </a:spcAft>
              <a:buSzPts val="1200"/>
              <a:buChar char="●"/>
              <a:defRPr sz="1200"/>
            </a:lvl1pPr>
            <a:lvl2pPr marL="914400" lvl="1" indent="-304800">
              <a:spcBef>
                <a:spcPts val="0"/>
              </a:spcBef>
              <a:spcAft>
                <a:spcPts val="0"/>
              </a:spcAft>
              <a:buSzPts val="1200"/>
              <a:buChar char="○"/>
              <a:defRPr sz="1200"/>
            </a:lvl2pPr>
            <a:lvl3pPr marL="1371600" lvl="2" indent="-304800">
              <a:spcBef>
                <a:spcPts val="0"/>
              </a:spcBef>
              <a:spcAft>
                <a:spcPts val="0"/>
              </a:spcAft>
              <a:buSzPts val="1200"/>
              <a:buChar char="■"/>
              <a:defRPr sz="1200"/>
            </a:lvl3pPr>
            <a:lvl4pPr marL="1828800" lvl="3" indent="-304800">
              <a:spcBef>
                <a:spcPts val="0"/>
              </a:spcBef>
              <a:spcAft>
                <a:spcPts val="0"/>
              </a:spcAft>
              <a:buSzPts val="1200"/>
              <a:buChar char="●"/>
              <a:defRPr sz="1200"/>
            </a:lvl4pPr>
            <a:lvl5pPr marL="2286000" lvl="4" indent="-304800">
              <a:spcBef>
                <a:spcPts val="0"/>
              </a:spcBef>
              <a:spcAft>
                <a:spcPts val="0"/>
              </a:spcAft>
              <a:buSzPts val="1200"/>
              <a:buChar char="○"/>
              <a:defRPr sz="1200"/>
            </a:lvl5pPr>
            <a:lvl6pPr marL="2743200" lvl="5" indent="-304800">
              <a:spcBef>
                <a:spcPts val="0"/>
              </a:spcBef>
              <a:spcAft>
                <a:spcPts val="0"/>
              </a:spcAft>
              <a:buSzPts val="1200"/>
              <a:buChar char="■"/>
              <a:defRPr sz="1200"/>
            </a:lvl6pPr>
            <a:lvl7pPr marL="3200400" lvl="6" indent="-304800">
              <a:spcBef>
                <a:spcPts val="0"/>
              </a:spcBef>
              <a:spcAft>
                <a:spcPts val="0"/>
              </a:spcAft>
              <a:buSzPts val="1200"/>
              <a:buChar char="●"/>
              <a:defRPr sz="1200"/>
            </a:lvl7pPr>
            <a:lvl8pPr marL="3657600" lvl="7" indent="-304800">
              <a:spcBef>
                <a:spcPts val="0"/>
              </a:spcBef>
              <a:spcAft>
                <a:spcPts val="0"/>
              </a:spcAft>
              <a:buSzPts val="1200"/>
              <a:buChar char="○"/>
              <a:defRPr sz="1200"/>
            </a:lvl8pPr>
            <a:lvl9pPr marL="4114800" lvl="8" indent="-304800">
              <a:spcBef>
                <a:spcPts val="0"/>
              </a:spcBef>
              <a:spcAft>
                <a:spcPts val="0"/>
              </a:spcAft>
              <a:buSzPts val="1200"/>
              <a:buChar char="■"/>
              <a:defRPr sz="1200"/>
            </a:lvl9pPr>
          </a:lstStyle>
          <a:p>
            <a:endParaRPr/>
          </a:p>
        </p:txBody>
      </p:sp>
      <p:sp>
        <p:nvSpPr>
          <p:cNvPr id="32" name="Google Shape;32;p7"/>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Main point">
  <p:cSld name="MAIN_POINT">
    <p:bg>
      <p:bgPr>
        <a:solidFill>
          <a:schemeClr val="accent3"/>
        </a:solidFill>
        <a:effectLst/>
      </p:bgPr>
    </p:bg>
    <p:spTree>
      <p:nvGrpSpPr>
        <p:cNvPr id="1" name="Shape 33"/>
        <p:cNvGrpSpPr/>
        <p:nvPr/>
      </p:nvGrpSpPr>
      <p:grpSpPr>
        <a:xfrm>
          <a:off x="0" y="0"/>
          <a:ext cx="0" cy="0"/>
          <a:chOff x="0" y="0"/>
          <a:chExt cx="0" cy="0"/>
        </a:xfrm>
      </p:grpSpPr>
      <p:sp>
        <p:nvSpPr>
          <p:cNvPr id="34" name="Google Shape;34;p8"/>
          <p:cNvSpPr txBox="1">
            <a:spLocks noGrp="1"/>
          </p:cNvSpPr>
          <p:nvPr>
            <p:ph type="title"/>
          </p:nvPr>
        </p:nvSpPr>
        <p:spPr>
          <a:xfrm>
            <a:off x="490250" y="526350"/>
            <a:ext cx="5683800" cy="4090800"/>
          </a:xfrm>
          <a:prstGeom prst="rect">
            <a:avLst/>
          </a:prstGeom>
        </p:spPr>
        <p:txBody>
          <a:bodyPr spcFirstLastPara="1" wrap="square" lIns="91425" tIns="91425" rIns="91425" bIns="91425" anchor="ctr" anchorCtr="0">
            <a:normAutofit/>
          </a:bodyPr>
          <a:lstStyle>
            <a:lvl1pPr lvl="0">
              <a:spcBef>
                <a:spcPts val="0"/>
              </a:spcBef>
              <a:spcAft>
                <a:spcPts val="0"/>
              </a:spcAft>
              <a:buClr>
                <a:schemeClr val="lt1"/>
              </a:buClr>
              <a:buSzPts val="4800"/>
              <a:buNone/>
              <a:defRPr sz="4800">
                <a:solidFill>
                  <a:schemeClr val="lt1"/>
                </a:solidFill>
              </a:defRPr>
            </a:lvl1pPr>
            <a:lvl2pPr lvl="1">
              <a:spcBef>
                <a:spcPts val="0"/>
              </a:spcBef>
              <a:spcAft>
                <a:spcPts val="0"/>
              </a:spcAft>
              <a:buClr>
                <a:schemeClr val="lt1"/>
              </a:buClr>
              <a:buSzPts val="4800"/>
              <a:buNone/>
              <a:defRPr sz="4800">
                <a:solidFill>
                  <a:schemeClr val="lt1"/>
                </a:solidFill>
              </a:defRPr>
            </a:lvl2pPr>
            <a:lvl3pPr lvl="2">
              <a:spcBef>
                <a:spcPts val="0"/>
              </a:spcBef>
              <a:spcAft>
                <a:spcPts val="0"/>
              </a:spcAft>
              <a:buClr>
                <a:schemeClr val="lt1"/>
              </a:buClr>
              <a:buSzPts val="4800"/>
              <a:buNone/>
              <a:defRPr sz="4800">
                <a:solidFill>
                  <a:schemeClr val="lt1"/>
                </a:solidFill>
              </a:defRPr>
            </a:lvl3pPr>
            <a:lvl4pPr lvl="3">
              <a:spcBef>
                <a:spcPts val="0"/>
              </a:spcBef>
              <a:spcAft>
                <a:spcPts val="0"/>
              </a:spcAft>
              <a:buClr>
                <a:schemeClr val="lt1"/>
              </a:buClr>
              <a:buSzPts val="4800"/>
              <a:buNone/>
              <a:defRPr sz="4800">
                <a:solidFill>
                  <a:schemeClr val="lt1"/>
                </a:solidFill>
              </a:defRPr>
            </a:lvl4pPr>
            <a:lvl5pPr lvl="4">
              <a:spcBef>
                <a:spcPts val="0"/>
              </a:spcBef>
              <a:spcAft>
                <a:spcPts val="0"/>
              </a:spcAft>
              <a:buClr>
                <a:schemeClr val="lt1"/>
              </a:buClr>
              <a:buSzPts val="4800"/>
              <a:buNone/>
              <a:defRPr sz="4800">
                <a:solidFill>
                  <a:schemeClr val="lt1"/>
                </a:solidFill>
              </a:defRPr>
            </a:lvl5pPr>
            <a:lvl6pPr lvl="5">
              <a:spcBef>
                <a:spcPts val="0"/>
              </a:spcBef>
              <a:spcAft>
                <a:spcPts val="0"/>
              </a:spcAft>
              <a:buClr>
                <a:schemeClr val="lt1"/>
              </a:buClr>
              <a:buSzPts val="4800"/>
              <a:buNone/>
              <a:defRPr sz="4800">
                <a:solidFill>
                  <a:schemeClr val="lt1"/>
                </a:solidFill>
              </a:defRPr>
            </a:lvl6pPr>
            <a:lvl7pPr lvl="6">
              <a:spcBef>
                <a:spcPts val="0"/>
              </a:spcBef>
              <a:spcAft>
                <a:spcPts val="0"/>
              </a:spcAft>
              <a:buClr>
                <a:schemeClr val="lt1"/>
              </a:buClr>
              <a:buSzPts val="4800"/>
              <a:buNone/>
              <a:defRPr sz="4800">
                <a:solidFill>
                  <a:schemeClr val="lt1"/>
                </a:solidFill>
              </a:defRPr>
            </a:lvl7pPr>
            <a:lvl8pPr lvl="7">
              <a:spcBef>
                <a:spcPts val="0"/>
              </a:spcBef>
              <a:spcAft>
                <a:spcPts val="0"/>
              </a:spcAft>
              <a:buClr>
                <a:schemeClr val="lt1"/>
              </a:buClr>
              <a:buSzPts val="4800"/>
              <a:buNone/>
              <a:defRPr sz="4800">
                <a:solidFill>
                  <a:schemeClr val="lt1"/>
                </a:solidFill>
              </a:defRPr>
            </a:lvl8pPr>
            <a:lvl9pPr lvl="8">
              <a:spcBef>
                <a:spcPts val="0"/>
              </a:spcBef>
              <a:spcAft>
                <a:spcPts val="0"/>
              </a:spcAft>
              <a:buClr>
                <a:schemeClr val="lt1"/>
              </a:buClr>
              <a:buSzPts val="4800"/>
              <a:buNone/>
              <a:defRPr sz="4800">
                <a:solidFill>
                  <a:schemeClr val="lt1"/>
                </a:solidFill>
              </a:defRPr>
            </a:lvl9pPr>
          </a:lstStyle>
          <a:p>
            <a:endParaRPr/>
          </a:p>
        </p:txBody>
      </p:sp>
      <p:sp>
        <p:nvSpPr>
          <p:cNvPr id="35" name="Google Shape;35;p8"/>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Section title and description">
  <p:cSld name="SECTION_TITLE_AND_DESCRIPTION">
    <p:spTree>
      <p:nvGrpSpPr>
        <p:cNvPr id="1" name="Shape 36"/>
        <p:cNvGrpSpPr/>
        <p:nvPr/>
      </p:nvGrpSpPr>
      <p:grpSpPr>
        <a:xfrm>
          <a:off x="0" y="0"/>
          <a:ext cx="0" cy="0"/>
          <a:chOff x="0" y="0"/>
          <a:chExt cx="0" cy="0"/>
        </a:xfrm>
      </p:grpSpPr>
      <p:sp>
        <p:nvSpPr>
          <p:cNvPr id="37" name="Google Shape;37;p9"/>
          <p:cNvSpPr/>
          <p:nvPr/>
        </p:nvSpPr>
        <p:spPr>
          <a:xfrm>
            <a:off x="4572000" y="100"/>
            <a:ext cx="4572000" cy="5143500"/>
          </a:xfrm>
          <a:prstGeom prst="rect">
            <a:avLst/>
          </a:prstGeom>
          <a:solidFill>
            <a:schemeClr val="dk1"/>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cxnSp>
        <p:nvCxnSpPr>
          <p:cNvPr id="38" name="Google Shape;38;p9"/>
          <p:cNvCxnSpPr/>
          <p:nvPr/>
        </p:nvCxnSpPr>
        <p:spPr>
          <a:xfrm>
            <a:off x="5029675" y="4495500"/>
            <a:ext cx="468300" cy="0"/>
          </a:xfrm>
          <a:prstGeom prst="straightConnector1">
            <a:avLst/>
          </a:prstGeom>
          <a:noFill/>
          <a:ln w="19050" cap="flat" cmpd="sng">
            <a:solidFill>
              <a:schemeClr val="lt1"/>
            </a:solidFill>
            <a:prstDash val="solid"/>
            <a:round/>
            <a:headEnd type="none" w="sm" len="sm"/>
            <a:tailEnd type="none" w="sm" len="sm"/>
          </a:ln>
        </p:spPr>
      </p:cxnSp>
      <p:sp>
        <p:nvSpPr>
          <p:cNvPr id="39" name="Google Shape;39;p9"/>
          <p:cNvSpPr txBox="1">
            <a:spLocks noGrp="1"/>
          </p:cNvSpPr>
          <p:nvPr>
            <p:ph type="title"/>
          </p:nvPr>
        </p:nvSpPr>
        <p:spPr>
          <a:xfrm>
            <a:off x="265500" y="1375599"/>
            <a:ext cx="4045200" cy="1551900"/>
          </a:xfrm>
          <a:prstGeom prst="rect">
            <a:avLst/>
          </a:prstGeom>
        </p:spPr>
        <p:txBody>
          <a:bodyPr spcFirstLastPara="1" wrap="square" lIns="91425" tIns="91425" rIns="91425" bIns="91425" anchor="b" anchorCtr="0">
            <a:normAutofit/>
          </a:bodyPr>
          <a:lstStyle>
            <a:lvl1pPr lvl="0" algn="ctr">
              <a:spcBef>
                <a:spcPts val="0"/>
              </a:spcBef>
              <a:spcAft>
                <a:spcPts val="0"/>
              </a:spcAft>
              <a:buSzPts val="3800"/>
              <a:buNone/>
              <a:defRPr sz="3800"/>
            </a:lvl1pPr>
            <a:lvl2pPr lvl="1" algn="ctr">
              <a:spcBef>
                <a:spcPts val="0"/>
              </a:spcBef>
              <a:spcAft>
                <a:spcPts val="0"/>
              </a:spcAft>
              <a:buSzPts val="3800"/>
              <a:buNone/>
              <a:defRPr sz="3800"/>
            </a:lvl2pPr>
            <a:lvl3pPr lvl="2" algn="ctr">
              <a:spcBef>
                <a:spcPts val="0"/>
              </a:spcBef>
              <a:spcAft>
                <a:spcPts val="0"/>
              </a:spcAft>
              <a:buSzPts val="3800"/>
              <a:buNone/>
              <a:defRPr sz="3800"/>
            </a:lvl3pPr>
            <a:lvl4pPr lvl="3" algn="ctr">
              <a:spcBef>
                <a:spcPts val="0"/>
              </a:spcBef>
              <a:spcAft>
                <a:spcPts val="0"/>
              </a:spcAft>
              <a:buSzPts val="3800"/>
              <a:buNone/>
              <a:defRPr sz="3800"/>
            </a:lvl4pPr>
            <a:lvl5pPr lvl="4" algn="ctr">
              <a:spcBef>
                <a:spcPts val="0"/>
              </a:spcBef>
              <a:spcAft>
                <a:spcPts val="0"/>
              </a:spcAft>
              <a:buSzPts val="3800"/>
              <a:buNone/>
              <a:defRPr sz="3800"/>
            </a:lvl5pPr>
            <a:lvl6pPr lvl="5" algn="ctr">
              <a:spcBef>
                <a:spcPts val="0"/>
              </a:spcBef>
              <a:spcAft>
                <a:spcPts val="0"/>
              </a:spcAft>
              <a:buSzPts val="3800"/>
              <a:buNone/>
              <a:defRPr sz="3800"/>
            </a:lvl6pPr>
            <a:lvl7pPr lvl="6" algn="ctr">
              <a:spcBef>
                <a:spcPts val="0"/>
              </a:spcBef>
              <a:spcAft>
                <a:spcPts val="0"/>
              </a:spcAft>
              <a:buSzPts val="3800"/>
              <a:buNone/>
              <a:defRPr sz="3800"/>
            </a:lvl7pPr>
            <a:lvl8pPr lvl="7" algn="ctr">
              <a:spcBef>
                <a:spcPts val="0"/>
              </a:spcBef>
              <a:spcAft>
                <a:spcPts val="0"/>
              </a:spcAft>
              <a:buSzPts val="3800"/>
              <a:buNone/>
              <a:defRPr sz="3800"/>
            </a:lvl8pPr>
            <a:lvl9pPr lvl="8" algn="ctr">
              <a:spcBef>
                <a:spcPts val="0"/>
              </a:spcBef>
              <a:spcAft>
                <a:spcPts val="0"/>
              </a:spcAft>
              <a:buSzPts val="3800"/>
              <a:buNone/>
              <a:defRPr sz="3800"/>
            </a:lvl9pPr>
          </a:lstStyle>
          <a:p>
            <a:endParaRPr/>
          </a:p>
        </p:txBody>
      </p:sp>
      <p:sp>
        <p:nvSpPr>
          <p:cNvPr id="40" name="Google Shape;40;p9"/>
          <p:cNvSpPr txBox="1">
            <a:spLocks noGrp="1"/>
          </p:cNvSpPr>
          <p:nvPr>
            <p:ph type="subTitle" idx="1"/>
          </p:nvPr>
        </p:nvSpPr>
        <p:spPr>
          <a:xfrm>
            <a:off x="265500" y="2981125"/>
            <a:ext cx="4045200" cy="1345500"/>
          </a:xfrm>
          <a:prstGeom prst="rect">
            <a:avLst/>
          </a:prstGeom>
        </p:spPr>
        <p:txBody>
          <a:bodyPr spcFirstLastPara="1" wrap="square" lIns="91425" tIns="91425" rIns="91425" bIns="91425" anchor="t" anchorCtr="0">
            <a:normAutofit/>
          </a:bodyPr>
          <a:lstStyle>
            <a:lvl1pPr lvl="0" algn="ctr">
              <a:lnSpc>
                <a:spcPct val="100000"/>
              </a:lnSpc>
              <a:spcBef>
                <a:spcPts val="0"/>
              </a:spcBef>
              <a:spcAft>
                <a:spcPts val="0"/>
              </a:spcAft>
              <a:buSzPts val="1800"/>
              <a:buNone/>
              <a:defRPr/>
            </a:lvl1pPr>
            <a:lvl2pPr lvl="1" algn="ctr">
              <a:lnSpc>
                <a:spcPct val="100000"/>
              </a:lnSpc>
              <a:spcBef>
                <a:spcPts val="0"/>
              </a:spcBef>
              <a:spcAft>
                <a:spcPts val="0"/>
              </a:spcAft>
              <a:buSzPts val="1800"/>
              <a:buNone/>
              <a:defRPr sz="1800"/>
            </a:lvl2pPr>
            <a:lvl3pPr lvl="2" algn="ctr">
              <a:lnSpc>
                <a:spcPct val="100000"/>
              </a:lnSpc>
              <a:spcBef>
                <a:spcPts val="0"/>
              </a:spcBef>
              <a:spcAft>
                <a:spcPts val="0"/>
              </a:spcAft>
              <a:buSzPts val="1800"/>
              <a:buNone/>
              <a:defRPr sz="1800"/>
            </a:lvl3pPr>
            <a:lvl4pPr lvl="3" algn="ctr">
              <a:lnSpc>
                <a:spcPct val="100000"/>
              </a:lnSpc>
              <a:spcBef>
                <a:spcPts val="0"/>
              </a:spcBef>
              <a:spcAft>
                <a:spcPts val="0"/>
              </a:spcAft>
              <a:buSzPts val="1800"/>
              <a:buNone/>
              <a:defRPr sz="1800"/>
            </a:lvl4pPr>
            <a:lvl5pPr lvl="4" algn="ctr">
              <a:lnSpc>
                <a:spcPct val="100000"/>
              </a:lnSpc>
              <a:spcBef>
                <a:spcPts val="0"/>
              </a:spcBef>
              <a:spcAft>
                <a:spcPts val="0"/>
              </a:spcAft>
              <a:buSzPts val="1800"/>
              <a:buNone/>
              <a:defRPr sz="1800"/>
            </a:lvl5pPr>
            <a:lvl6pPr lvl="5" algn="ctr">
              <a:lnSpc>
                <a:spcPct val="100000"/>
              </a:lnSpc>
              <a:spcBef>
                <a:spcPts val="0"/>
              </a:spcBef>
              <a:spcAft>
                <a:spcPts val="0"/>
              </a:spcAft>
              <a:buSzPts val="1800"/>
              <a:buNone/>
              <a:defRPr sz="1800"/>
            </a:lvl6pPr>
            <a:lvl7pPr lvl="6" algn="ctr">
              <a:lnSpc>
                <a:spcPct val="100000"/>
              </a:lnSpc>
              <a:spcBef>
                <a:spcPts val="0"/>
              </a:spcBef>
              <a:spcAft>
                <a:spcPts val="0"/>
              </a:spcAft>
              <a:buSzPts val="1800"/>
              <a:buNone/>
              <a:defRPr sz="1800"/>
            </a:lvl7pPr>
            <a:lvl8pPr lvl="7" algn="ctr">
              <a:lnSpc>
                <a:spcPct val="100000"/>
              </a:lnSpc>
              <a:spcBef>
                <a:spcPts val="0"/>
              </a:spcBef>
              <a:spcAft>
                <a:spcPts val="0"/>
              </a:spcAft>
              <a:buSzPts val="1800"/>
              <a:buNone/>
              <a:defRPr sz="1800"/>
            </a:lvl8pPr>
            <a:lvl9pPr lvl="8" algn="ctr">
              <a:lnSpc>
                <a:spcPct val="100000"/>
              </a:lnSpc>
              <a:spcBef>
                <a:spcPts val="0"/>
              </a:spcBef>
              <a:spcAft>
                <a:spcPts val="0"/>
              </a:spcAft>
              <a:buSzPts val="1800"/>
              <a:buNone/>
              <a:defRPr sz="1800"/>
            </a:lvl9pPr>
          </a:lstStyle>
          <a:p>
            <a:endParaRPr/>
          </a:p>
        </p:txBody>
      </p:sp>
      <p:sp>
        <p:nvSpPr>
          <p:cNvPr id="41" name="Google Shape;41;p9"/>
          <p:cNvSpPr txBox="1">
            <a:spLocks noGrp="1"/>
          </p:cNvSpPr>
          <p:nvPr>
            <p:ph type="body" idx="2"/>
          </p:nvPr>
        </p:nvSpPr>
        <p:spPr>
          <a:xfrm>
            <a:off x="4939500" y="724200"/>
            <a:ext cx="3837000" cy="3695100"/>
          </a:xfrm>
          <a:prstGeom prst="rect">
            <a:avLst/>
          </a:prstGeom>
        </p:spPr>
        <p:txBody>
          <a:bodyPr spcFirstLastPara="1" wrap="square" lIns="91425" tIns="91425" rIns="91425" bIns="91425" anchor="ctr" anchorCtr="0">
            <a:normAutofit/>
          </a:bodyPr>
          <a:lstStyle>
            <a:lvl1pPr marL="457200" lvl="0" indent="-342900">
              <a:spcBef>
                <a:spcPts val="0"/>
              </a:spcBef>
              <a:spcAft>
                <a:spcPts val="0"/>
              </a:spcAft>
              <a:buClr>
                <a:schemeClr val="lt1"/>
              </a:buClr>
              <a:buSzPts val="1800"/>
              <a:buChar char="●"/>
              <a:defRPr>
                <a:solidFill>
                  <a:schemeClr val="lt1"/>
                </a:solidFill>
              </a:defRPr>
            </a:lvl1pPr>
            <a:lvl2pPr marL="914400" lvl="1" indent="-317500">
              <a:spcBef>
                <a:spcPts val="0"/>
              </a:spcBef>
              <a:spcAft>
                <a:spcPts val="0"/>
              </a:spcAft>
              <a:buClr>
                <a:schemeClr val="lt1"/>
              </a:buClr>
              <a:buSzPts val="1400"/>
              <a:buChar char="○"/>
              <a:defRPr>
                <a:solidFill>
                  <a:schemeClr val="lt1"/>
                </a:solidFill>
              </a:defRPr>
            </a:lvl2pPr>
            <a:lvl3pPr marL="1371600" lvl="2" indent="-317500">
              <a:spcBef>
                <a:spcPts val="0"/>
              </a:spcBef>
              <a:spcAft>
                <a:spcPts val="0"/>
              </a:spcAft>
              <a:buClr>
                <a:schemeClr val="lt1"/>
              </a:buClr>
              <a:buSzPts val="1400"/>
              <a:buChar char="■"/>
              <a:defRPr>
                <a:solidFill>
                  <a:schemeClr val="lt1"/>
                </a:solidFill>
              </a:defRPr>
            </a:lvl3pPr>
            <a:lvl4pPr marL="1828800" lvl="3" indent="-317500">
              <a:spcBef>
                <a:spcPts val="0"/>
              </a:spcBef>
              <a:spcAft>
                <a:spcPts val="0"/>
              </a:spcAft>
              <a:buClr>
                <a:schemeClr val="lt1"/>
              </a:buClr>
              <a:buSzPts val="1400"/>
              <a:buChar char="●"/>
              <a:defRPr>
                <a:solidFill>
                  <a:schemeClr val="lt1"/>
                </a:solidFill>
              </a:defRPr>
            </a:lvl4pPr>
            <a:lvl5pPr marL="2286000" lvl="4" indent="-317500">
              <a:spcBef>
                <a:spcPts val="0"/>
              </a:spcBef>
              <a:spcAft>
                <a:spcPts val="0"/>
              </a:spcAft>
              <a:buClr>
                <a:schemeClr val="lt1"/>
              </a:buClr>
              <a:buSzPts val="1400"/>
              <a:buChar char="○"/>
              <a:defRPr>
                <a:solidFill>
                  <a:schemeClr val="lt1"/>
                </a:solidFill>
              </a:defRPr>
            </a:lvl5pPr>
            <a:lvl6pPr marL="2743200" lvl="5" indent="-317500">
              <a:spcBef>
                <a:spcPts val="0"/>
              </a:spcBef>
              <a:spcAft>
                <a:spcPts val="0"/>
              </a:spcAft>
              <a:buClr>
                <a:schemeClr val="lt1"/>
              </a:buClr>
              <a:buSzPts val="1400"/>
              <a:buChar char="■"/>
              <a:defRPr>
                <a:solidFill>
                  <a:schemeClr val="lt1"/>
                </a:solidFill>
              </a:defRPr>
            </a:lvl6pPr>
            <a:lvl7pPr marL="3200400" lvl="6" indent="-317500">
              <a:spcBef>
                <a:spcPts val="0"/>
              </a:spcBef>
              <a:spcAft>
                <a:spcPts val="0"/>
              </a:spcAft>
              <a:buClr>
                <a:schemeClr val="lt1"/>
              </a:buClr>
              <a:buSzPts val="1400"/>
              <a:buChar char="●"/>
              <a:defRPr>
                <a:solidFill>
                  <a:schemeClr val="lt1"/>
                </a:solidFill>
              </a:defRPr>
            </a:lvl7pPr>
            <a:lvl8pPr marL="3657600" lvl="7" indent="-317500">
              <a:spcBef>
                <a:spcPts val="0"/>
              </a:spcBef>
              <a:spcAft>
                <a:spcPts val="0"/>
              </a:spcAft>
              <a:buClr>
                <a:schemeClr val="lt1"/>
              </a:buClr>
              <a:buSzPts val="1400"/>
              <a:buChar char="○"/>
              <a:defRPr>
                <a:solidFill>
                  <a:schemeClr val="lt1"/>
                </a:solidFill>
              </a:defRPr>
            </a:lvl8pPr>
            <a:lvl9pPr marL="4114800" lvl="8" indent="-317500">
              <a:spcBef>
                <a:spcPts val="0"/>
              </a:spcBef>
              <a:spcAft>
                <a:spcPts val="0"/>
              </a:spcAft>
              <a:buClr>
                <a:schemeClr val="lt1"/>
              </a:buClr>
              <a:buSzPts val="1400"/>
              <a:buChar char="■"/>
              <a:defRPr>
                <a:solidFill>
                  <a:schemeClr val="lt1"/>
                </a:solidFill>
              </a:defRPr>
            </a:lvl9pPr>
          </a:lstStyle>
          <a:p>
            <a:endParaRPr/>
          </a:p>
        </p:txBody>
      </p:sp>
      <p:sp>
        <p:nvSpPr>
          <p:cNvPr id="42" name="Google Shape;42;p9"/>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solidFill>
                  <a:schemeClr val="lt1"/>
                </a:solidFill>
              </a:defRPr>
            </a:lvl1pPr>
            <a:lvl2pPr lvl="1">
              <a:buNone/>
              <a:defRPr>
                <a:solidFill>
                  <a:schemeClr val="lt1"/>
                </a:solidFill>
              </a:defRPr>
            </a:lvl2pPr>
            <a:lvl3pPr lvl="2">
              <a:buNone/>
              <a:defRPr>
                <a:solidFill>
                  <a:schemeClr val="lt1"/>
                </a:solidFill>
              </a:defRPr>
            </a:lvl3pPr>
            <a:lvl4pPr lvl="3">
              <a:buNone/>
              <a:defRPr>
                <a:solidFill>
                  <a:schemeClr val="lt1"/>
                </a:solidFill>
              </a:defRPr>
            </a:lvl4pPr>
            <a:lvl5pPr lvl="4">
              <a:buNone/>
              <a:defRPr>
                <a:solidFill>
                  <a:schemeClr val="lt1"/>
                </a:solidFill>
              </a:defRPr>
            </a:lvl5pPr>
            <a:lvl6pPr lvl="5">
              <a:buNone/>
              <a:defRPr>
                <a:solidFill>
                  <a:schemeClr val="lt1"/>
                </a:solidFill>
              </a:defRPr>
            </a:lvl6pPr>
            <a:lvl7pPr lvl="6">
              <a:buNone/>
              <a:defRPr>
                <a:solidFill>
                  <a:schemeClr val="lt1"/>
                </a:solidFill>
              </a:defRPr>
            </a:lvl7pPr>
            <a:lvl8pPr lvl="7">
              <a:buNone/>
              <a:defRPr>
                <a:solidFill>
                  <a:schemeClr val="lt1"/>
                </a:solidFill>
              </a:defRPr>
            </a:lvl8pPr>
            <a:lvl9pPr lvl="8">
              <a:buNone/>
              <a:defRPr>
                <a:solidFill>
                  <a:schemeClr val="lt1"/>
                </a:solidFill>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Caption">
  <p:cSld name="CAPTION_ONLY">
    <p:spTree>
      <p:nvGrpSpPr>
        <p:cNvPr id="1" name="Shape 43"/>
        <p:cNvGrpSpPr/>
        <p:nvPr/>
      </p:nvGrpSpPr>
      <p:grpSpPr>
        <a:xfrm>
          <a:off x="0" y="0"/>
          <a:ext cx="0" cy="0"/>
          <a:chOff x="0" y="0"/>
          <a:chExt cx="0" cy="0"/>
        </a:xfrm>
      </p:grpSpPr>
      <p:sp>
        <p:nvSpPr>
          <p:cNvPr id="44" name="Google Shape;44;p10"/>
          <p:cNvSpPr txBox="1">
            <a:spLocks noGrp="1"/>
          </p:cNvSpPr>
          <p:nvPr>
            <p:ph type="body" idx="1"/>
          </p:nvPr>
        </p:nvSpPr>
        <p:spPr>
          <a:xfrm>
            <a:off x="319500" y="4233725"/>
            <a:ext cx="5998800" cy="598800"/>
          </a:xfrm>
          <a:prstGeom prst="rect">
            <a:avLst/>
          </a:prstGeom>
        </p:spPr>
        <p:txBody>
          <a:bodyPr spcFirstLastPara="1" wrap="square" lIns="91425" tIns="91425" rIns="91425" bIns="91425" anchor="ctr" anchorCtr="0">
            <a:normAutofit/>
          </a:bodyPr>
          <a:lstStyle>
            <a:lvl1pPr marL="457200" lvl="0" indent="-228600">
              <a:lnSpc>
                <a:spcPct val="100000"/>
              </a:lnSpc>
              <a:spcBef>
                <a:spcPts val="0"/>
              </a:spcBef>
              <a:spcAft>
                <a:spcPts val="0"/>
              </a:spcAft>
              <a:buClr>
                <a:schemeClr val="accent3"/>
              </a:buClr>
              <a:buSzPts val="1800"/>
              <a:buFont typeface="Alfa Slab One"/>
              <a:buNone/>
              <a:defRPr>
                <a:solidFill>
                  <a:schemeClr val="accent3"/>
                </a:solidFill>
                <a:latin typeface="Alfa Slab One"/>
                <a:ea typeface="Alfa Slab One"/>
                <a:cs typeface="Alfa Slab One"/>
                <a:sym typeface="Alfa Slab One"/>
              </a:defRPr>
            </a:lvl1pPr>
          </a:lstStyle>
          <a:p>
            <a:endParaRPr/>
          </a:p>
        </p:txBody>
      </p:sp>
      <p:sp>
        <p:nvSpPr>
          <p:cNvPr id="45" name="Google Shape;45;p10"/>
          <p:cNvSpPr txBox="1">
            <a:spLocks noGrp="1"/>
          </p:cNvSpPr>
          <p:nvPr>
            <p:ph type="sldNum" idx="12"/>
          </p:nvPr>
        </p:nvSpPr>
        <p:spPr>
          <a:xfrm>
            <a:off x="8472458" y="4663217"/>
            <a:ext cx="548700" cy="393600"/>
          </a:xfrm>
          <a:prstGeom prst="rect">
            <a:avLst/>
          </a:prstGeom>
        </p:spPr>
        <p:txBody>
          <a:bodyPr spcFirstLastPara="1" wrap="square" lIns="91425" tIns="91425" rIns="91425" bIns="91425" anchor="ctr" anchorCtr="0">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marL="0" lvl="0" indent="0" algn="r" rtl="0">
              <a:spcBef>
                <a:spcPts val="0"/>
              </a:spcBef>
              <a:spcAft>
                <a:spcPts val="0"/>
              </a:spcAft>
              <a:buNone/>
            </a:pPr>
            <a:fld id="{00000000-1234-1234-1234-123412341234}" type="slidenum">
              <a:rPr lang="en"/>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name="gameday">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311700" y="445025"/>
            <a:ext cx="8520600" cy="572700"/>
          </a:xfrm>
          <a:prstGeom prst="rect">
            <a:avLst/>
          </a:prstGeom>
          <a:noFill/>
          <a:ln>
            <a:noFill/>
          </a:ln>
        </p:spPr>
        <p:txBody>
          <a:bodyPr spcFirstLastPara="1" wrap="square" lIns="91425" tIns="91425" rIns="91425" bIns="91425" anchor="t" anchorCtr="0">
            <a:normAutofit/>
          </a:bodyPr>
          <a:lstStyle>
            <a:lvl1pPr lvl="0">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1pPr>
            <a:lvl2pPr lvl="1">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2pPr>
            <a:lvl3pPr lvl="2">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3pPr>
            <a:lvl4pPr lvl="3">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4pPr>
            <a:lvl5pPr lvl="4">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5pPr>
            <a:lvl6pPr lvl="5">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6pPr>
            <a:lvl7pPr lvl="6">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7pPr>
            <a:lvl8pPr lvl="7">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8pPr>
            <a:lvl9pPr lvl="8">
              <a:spcBef>
                <a:spcPts val="0"/>
              </a:spcBef>
              <a:spcAft>
                <a:spcPts val="0"/>
              </a:spcAft>
              <a:buClr>
                <a:schemeClr val="accent3"/>
              </a:buClr>
              <a:buSzPts val="3000"/>
              <a:buFont typeface="Alfa Slab One"/>
              <a:buNone/>
              <a:defRPr sz="3000">
                <a:solidFill>
                  <a:schemeClr val="accent3"/>
                </a:solidFill>
                <a:latin typeface="Alfa Slab One"/>
                <a:ea typeface="Alfa Slab One"/>
                <a:cs typeface="Alfa Slab One"/>
                <a:sym typeface="Alfa Slab One"/>
              </a:defRPr>
            </a:lvl9pPr>
          </a:lstStyle>
          <a:p>
            <a:endParaRPr/>
          </a:p>
        </p:txBody>
      </p:sp>
      <p:sp>
        <p:nvSpPr>
          <p:cNvPr id="7" name="Google Shape;7;p1"/>
          <p:cNvSpPr txBox="1">
            <a:spLocks noGrp="1"/>
          </p:cNvSpPr>
          <p:nvPr>
            <p:ph type="body" idx="1"/>
          </p:nvPr>
        </p:nvSpPr>
        <p:spPr>
          <a:xfrm>
            <a:off x="311700" y="1152475"/>
            <a:ext cx="8520600" cy="3416400"/>
          </a:xfrm>
          <a:prstGeom prst="rect">
            <a:avLst/>
          </a:prstGeom>
          <a:noFill/>
          <a:ln>
            <a:noFill/>
          </a:ln>
        </p:spPr>
        <p:txBody>
          <a:bodyPr spcFirstLastPara="1" wrap="square" lIns="91425" tIns="91425" rIns="91425" bIns="91425" anchor="t" anchorCtr="0">
            <a:normAutofit/>
          </a:bodyPr>
          <a:lstStyle>
            <a:lvl1pPr marL="457200" lvl="0" indent="-342900">
              <a:lnSpc>
                <a:spcPct val="115000"/>
              </a:lnSpc>
              <a:spcBef>
                <a:spcPts val="0"/>
              </a:spcBef>
              <a:spcAft>
                <a:spcPts val="0"/>
              </a:spcAft>
              <a:buClr>
                <a:schemeClr val="dk2"/>
              </a:buClr>
              <a:buSzPts val="1800"/>
              <a:buFont typeface="Proxima Nova"/>
              <a:buChar char="●"/>
              <a:defRPr sz="1800">
                <a:solidFill>
                  <a:schemeClr val="dk2"/>
                </a:solidFill>
                <a:latin typeface="Proxima Nova"/>
                <a:ea typeface="Proxima Nova"/>
                <a:cs typeface="Proxima Nova"/>
                <a:sym typeface="Proxima Nova"/>
              </a:defRPr>
            </a:lvl1pPr>
            <a:lvl2pPr marL="914400" lvl="1"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2pPr>
            <a:lvl3pPr marL="1371600" lvl="2"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3pPr>
            <a:lvl4pPr marL="1828800" lvl="3"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4pPr>
            <a:lvl5pPr marL="2286000" lvl="4"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5pPr>
            <a:lvl6pPr marL="2743200" lvl="5"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6pPr>
            <a:lvl7pPr marL="3200400" lvl="6"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7pPr>
            <a:lvl8pPr marL="3657600" lvl="7"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8pPr>
            <a:lvl9pPr marL="4114800" lvl="8" indent="-317500">
              <a:lnSpc>
                <a:spcPct val="115000"/>
              </a:lnSpc>
              <a:spcBef>
                <a:spcPts val="0"/>
              </a:spcBef>
              <a:spcAft>
                <a:spcPts val="0"/>
              </a:spcAft>
              <a:buClr>
                <a:schemeClr val="dk2"/>
              </a:buClr>
              <a:buSzPts val="1400"/>
              <a:buFont typeface="Proxima Nova"/>
              <a:buChar char="■"/>
              <a:defRPr>
                <a:solidFill>
                  <a:schemeClr val="dk2"/>
                </a:solidFill>
                <a:latin typeface="Proxima Nova"/>
                <a:ea typeface="Proxima Nova"/>
                <a:cs typeface="Proxima Nova"/>
                <a:sym typeface="Proxima Nova"/>
              </a:defRPr>
            </a:lvl9pPr>
          </a:lstStyle>
          <a:p>
            <a:endParaRPr/>
          </a:p>
        </p:txBody>
      </p:sp>
      <p:sp>
        <p:nvSpPr>
          <p:cNvPr id="8" name="Google Shape;8;p1"/>
          <p:cNvSpPr txBox="1">
            <a:spLocks noGrp="1"/>
          </p:cNvSpPr>
          <p:nvPr>
            <p:ph type="sldNum" idx="12"/>
          </p:nvPr>
        </p:nvSpPr>
        <p:spPr>
          <a:xfrm>
            <a:off x="8472458" y="4663217"/>
            <a:ext cx="548700" cy="393600"/>
          </a:xfrm>
          <a:prstGeom prst="rect">
            <a:avLst/>
          </a:prstGeom>
          <a:noFill/>
          <a:ln>
            <a:noFill/>
          </a:ln>
        </p:spPr>
        <p:txBody>
          <a:bodyPr spcFirstLastPara="1" wrap="square" lIns="91425" tIns="91425" rIns="91425" bIns="91425" anchor="ctr" anchorCtr="0">
            <a:normAutofit/>
          </a:bodyPr>
          <a:lstStyle>
            <a:lvl1pPr lvl="0" algn="r">
              <a:buNone/>
              <a:defRPr sz="1000">
                <a:solidFill>
                  <a:schemeClr val="dk2"/>
                </a:solidFill>
                <a:latin typeface="Proxima Nova"/>
                <a:ea typeface="Proxima Nova"/>
                <a:cs typeface="Proxima Nova"/>
                <a:sym typeface="Proxima Nova"/>
              </a:defRPr>
            </a:lvl1pPr>
            <a:lvl2pPr lvl="1" algn="r">
              <a:buNone/>
              <a:defRPr sz="1000">
                <a:solidFill>
                  <a:schemeClr val="dk2"/>
                </a:solidFill>
                <a:latin typeface="Proxima Nova"/>
                <a:ea typeface="Proxima Nova"/>
                <a:cs typeface="Proxima Nova"/>
                <a:sym typeface="Proxima Nova"/>
              </a:defRPr>
            </a:lvl2pPr>
            <a:lvl3pPr lvl="2" algn="r">
              <a:buNone/>
              <a:defRPr sz="1000">
                <a:solidFill>
                  <a:schemeClr val="dk2"/>
                </a:solidFill>
                <a:latin typeface="Proxima Nova"/>
                <a:ea typeface="Proxima Nova"/>
                <a:cs typeface="Proxima Nova"/>
                <a:sym typeface="Proxima Nova"/>
              </a:defRPr>
            </a:lvl3pPr>
            <a:lvl4pPr lvl="3" algn="r">
              <a:buNone/>
              <a:defRPr sz="1000">
                <a:solidFill>
                  <a:schemeClr val="dk2"/>
                </a:solidFill>
                <a:latin typeface="Proxima Nova"/>
                <a:ea typeface="Proxima Nova"/>
                <a:cs typeface="Proxima Nova"/>
                <a:sym typeface="Proxima Nova"/>
              </a:defRPr>
            </a:lvl4pPr>
            <a:lvl5pPr lvl="4" algn="r">
              <a:buNone/>
              <a:defRPr sz="1000">
                <a:solidFill>
                  <a:schemeClr val="dk2"/>
                </a:solidFill>
                <a:latin typeface="Proxima Nova"/>
                <a:ea typeface="Proxima Nova"/>
                <a:cs typeface="Proxima Nova"/>
                <a:sym typeface="Proxima Nova"/>
              </a:defRPr>
            </a:lvl5pPr>
            <a:lvl6pPr lvl="5" algn="r">
              <a:buNone/>
              <a:defRPr sz="1000">
                <a:solidFill>
                  <a:schemeClr val="dk2"/>
                </a:solidFill>
                <a:latin typeface="Proxima Nova"/>
                <a:ea typeface="Proxima Nova"/>
                <a:cs typeface="Proxima Nova"/>
                <a:sym typeface="Proxima Nova"/>
              </a:defRPr>
            </a:lvl6pPr>
            <a:lvl7pPr lvl="6" algn="r">
              <a:buNone/>
              <a:defRPr sz="1000">
                <a:solidFill>
                  <a:schemeClr val="dk2"/>
                </a:solidFill>
                <a:latin typeface="Proxima Nova"/>
                <a:ea typeface="Proxima Nova"/>
                <a:cs typeface="Proxima Nova"/>
                <a:sym typeface="Proxima Nova"/>
              </a:defRPr>
            </a:lvl7pPr>
            <a:lvl8pPr lvl="7" algn="r">
              <a:buNone/>
              <a:defRPr sz="1000">
                <a:solidFill>
                  <a:schemeClr val="dk2"/>
                </a:solidFill>
                <a:latin typeface="Proxima Nova"/>
                <a:ea typeface="Proxima Nova"/>
                <a:cs typeface="Proxima Nova"/>
                <a:sym typeface="Proxima Nova"/>
              </a:defRPr>
            </a:lvl8pPr>
            <a:lvl9pPr lvl="8" algn="r">
              <a:buNone/>
              <a:defRPr sz="1000">
                <a:solidFill>
                  <a:schemeClr val="dk2"/>
                </a:solidFill>
                <a:latin typeface="Proxima Nova"/>
                <a:ea typeface="Proxima Nova"/>
                <a:cs typeface="Proxima Nova"/>
                <a:sym typeface="Proxima Nova"/>
              </a:defRPr>
            </a:lvl9pPr>
          </a:lstStyle>
          <a:p>
            <a:pPr marL="0" lvl="0" indent="0" algn="r" rtl="0">
              <a:spcBef>
                <a:spcPts val="0"/>
              </a:spcBef>
              <a:spcAft>
                <a:spcPts val="0"/>
              </a:spcAft>
              <a:buNone/>
            </a:pPr>
            <a:fld id="{00000000-1234-1234-1234-123412341234}" type="slidenum">
              <a:rPr lang="en"/>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sldNum="0"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image" Target="../media/image1.jpg"/><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2.xml.rels><?xml version="1.0" encoding="UTF-8" standalone="yes"?>
<Relationships xmlns="http://schemas.openxmlformats.org/package/2006/relationships"><Relationship Id="rId3" Type="http://schemas.openxmlformats.org/officeDocument/2006/relationships/image" Target="../media/image2.jpg"/><Relationship Id="rId2" Type="http://schemas.openxmlformats.org/officeDocument/2006/relationships/notesSlide" Target="../notesSlides/notesSlide2.xml"/><Relationship Id="rId1" Type="http://schemas.openxmlformats.org/officeDocument/2006/relationships/slideLayout" Target="../slideLayouts/slideLayout3.xml"/></Relationships>
</file>

<file path=ppt/slides/_rels/slide3.xml.rels><?xml version="1.0" encoding="UTF-8" standalone="yes"?>
<Relationships xmlns="http://schemas.openxmlformats.org/package/2006/relationships"><Relationship Id="rId3" Type="http://schemas.openxmlformats.org/officeDocument/2006/relationships/image" Target="../media/image3.jpg"/><Relationship Id="rId2" Type="http://schemas.openxmlformats.org/officeDocument/2006/relationships/notesSlide" Target="../notesSlides/notesSlide3.xml"/><Relationship Id="rId1" Type="http://schemas.openxmlformats.org/officeDocument/2006/relationships/slideLayout" Target="../slideLayouts/slideLayout3.xml"/><Relationship Id="rId4" Type="http://schemas.openxmlformats.org/officeDocument/2006/relationships/hyperlink" Target="http://www.coffeereview.com/" TargetMode="External"/></Relationships>
</file>

<file path=ppt/slides/_rels/slide4.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4.xml"/><Relationship Id="rId1" Type="http://schemas.openxmlformats.org/officeDocument/2006/relationships/slideLayout" Target="../slideLayouts/slideLayout3.xml"/><Relationship Id="rId4" Type="http://schemas.openxmlformats.org/officeDocument/2006/relationships/hyperlink" Target="https://www.coffeereview.com/" TargetMode="External"/></Relationships>
</file>

<file path=ppt/slides/_rels/slide5.xml.rels><?xml version="1.0" encoding="UTF-8" standalone="yes"?>
<Relationships xmlns="http://schemas.openxmlformats.org/package/2006/relationships"><Relationship Id="rId3" Type="http://schemas.openxmlformats.org/officeDocument/2006/relationships/image" Target="../media/image4.jpg"/><Relationship Id="rId2" Type="http://schemas.openxmlformats.org/officeDocument/2006/relationships/notesSlide" Target="../notesSlides/notesSlide5.xml"/><Relationship Id="rId1" Type="http://schemas.openxmlformats.org/officeDocument/2006/relationships/slideLayout" Target="../slideLayouts/slideLayout3.xml"/><Relationship Id="rId4" Type="http://schemas.openxmlformats.org/officeDocument/2006/relationships/image" Target="../media/image5.jpg"/></Relationships>
</file>

<file path=ppt/slides/_rels/slide6.xml.rels><?xml version="1.0" encoding="UTF-8" standalone="yes"?>
<Relationships xmlns="http://schemas.openxmlformats.org/package/2006/relationships"><Relationship Id="rId3" Type="http://schemas.openxmlformats.org/officeDocument/2006/relationships/image" Target="../media/image6.jpg"/><Relationship Id="rId2" Type="http://schemas.openxmlformats.org/officeDocument/2006/relationships/notesSlide" Target="../notesSlides/notesSlide6.xml"/><Relationship Id="rId1" Type="http://schemas.openxmlformats.org/officeDocument/2006/relationships/slideLayout" Target="../slideLayouts/slideLayout3.xml"/><Relationship Id="rId4" Type="http://schemas.openxmlformats.org/officeDocument/2006/relationships/image" Target="../media/image7.jpg"/></Relationships>
</file>

<file path=ppt/slides/_rels/slide7.xml.rels><?xml version="1.0" encoding="UTF-8" standalone="yes"?>
<Relationships xmlns="http://schemas.openxmlformats.org/package/2006/relationships"><Relationship Id="rId8" Type="http://schemas.openxmlformats.org/officeDocument/2006/relationships/hyperlink" Target="https://chat.openai.com/" TargetMode="External"/><Relationship Id="rId3" Type="http://schemas.openxmlformats.org/officeDocument/2006/relationships/image" Target="../media/image8.jpg"/><Relationship Id="rId7" Type="http://schemas.openxmlformats.org/officeDocument/2006/relationships/hyperlink" Target="https://www.geoapify.com/" TargetMode="External"/><Relationship Id="rId2" Type="http://schemas.openxmlformats.org/officeDocument/2006/relationships/notesSlide" Target="../notesSlides/notesSlide7.xml"/><Relationship Id="rId1" Type="http://schemas.openxmlformats.org/officeDocument/2006/relationships/slideLayout" Target="../slideLayouts/slideLayout3.xml"/><Relationship Id="rId6" Type="http://schemas.openxmlformats.org/officeDocument/2006/relationships/hyperlink" Target="https://www.kaggle.com/code/hanifalirsyad/coffee-scraping/output" TargetMode="External"/><Relationship Id="rId5" Type="http://schemas.openxmlformats.org/officeDocument/2006/relationships/hyperlink" Target="https://www.coffeereview.com/review/" TargetMode="External"/><Relationship Id="rId4" Type="http://schemas.openxmlformats.org/officeDocument/2006/relationships/hyperlink" Target="https://hermanoscoffeeroasters.com/blogs/blog/coffee-tasting-terms-explained-how-to-taste-coffee-like-a-professional?srsltid=AfmBOor5Q6KnL_X2kdqAduw9K_LuthQ0GjiMQVqXcFMqInNge_XbXkfY" TargetMode="External"/></Relationships>
</file>

<file path=ppt/slides/slide1.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55"/>
        <p:cNvGrpSpPr/>
        <p:nvPr/>
      </p:nvGrpSpPr>
      <p:grpSpPr>
        <a:xfrm>
          <a:off x="0" y="0"/>
          <a:ext cx="0" cy="0"/>
          <a:chOff x="0" y="0"/>
          <a:chExt cx="0" cy="0"/>
        </a:xfrm>
      </p:grpSpPr>
      <p:sp>
        <p:nvSpPr>
          <p:cNvPr id="56" name="Google Shape;56;p13"/>
          <p:cNvSpPr txBox="1">
            <a:spLocks noGrp="1"/>
          </p:cNvSpPr>
          <p:nvPr>
            <p:ph type="ctrTitle"/>
          </p:nvPr>
        </p:nvSpPr>
        <p:spPr>
          <a:xfrm>
            <a:off x="3120950" y="1607825"/>
            <a:ext cx="5685300" cy="1581000"/>
          </a:xfrm>
          <a:prstGeom prst="rect">
            <a:avLst/>
          </a:prstGeom>
        </p:spPr>
        <p:txBody>
          <a:bodyPr spcFirstLastPara="1" wrap="square" lIns="91425" tIns="91425" rIns="91425" bIns="91425" anchor="b" anchorCtr="0">
            <a:normAutofit/>
          </a:bodyPr>
          <a:lstStyle/>
          <a:p>
            <a:pPr marL="0" lvl="0" indent="0" algn="ctr" rtl="0">
              <a:lnSpc>
                <a:spcPct val="125000"/>
              </a:lnSpc>
              <a:spcBef>
                <a:spcPts val="0"/>
              </a:spcBef>
              <a:spcAft>
                <a:spcPts val="0"/>
              </a:spcAft>
              <a:buNone/>
            </a:pPr>
            <a:r>
              <a:rPr lang="en" sz="3700" dirty="0">
                <a:solidFill>
                  <a:srgbClr val="F1C232"/>
                </a:solidFill>
                <a:latin typeface="Proxima Nova Extrabold"/>
                <a:ea typeface="Proxima Nova Extrabold"/>
                <a:cs typeface="Proxima Nova Extrabold"/>
                <a:sym typeface="Proxima Nova Extrabold"/>
              </a:rPr>
              <a:t>Coffee-Exploration</a:t>
            </a:r>
            <a:endParaRPr sz="3700" dirty="0">
              <a:solidFill>
                <a:srgbClr val="F1C232"/>
              </a:solidFill>
              <a:latin typeface="Proxima Nova Extrabold"/>
              <a:ea typeface="Proxima Nova Extrabold"/>
              <a:cs typeface="Proxima Nova Extrabold"/>
              <a:sym typeface="Proxima Nova Extrabold"/>
            </a:endParaRPr>
          </a:p>
          <a:p>
            <a:pPr marL="0" lvl="0" indent="0" algn="ctr" rtl="0">
              <a:spcBef>
                <a:spcPts val="600"/>
              </a:spcBef>
              <a:spcAft>
                <a:spcPts val="0"/>
              </a:spcAft>
              <a:buNone/>
            </a:pPr>
            <a:endParaRPr dirty="0"/>
          </a:p>
        </p:txBody>
      </p:sp>
      <p:sp>
        <p:nvSpPr>
          <p:cNvPr id="57" name="Google Shape;57;p13"/>
          <p:cNvSpPr txBox="1">
            <a:spLocks noGrp="1"/>
          </p:cNvSpPr>
          <p:nvPr>
            <p:ph type="subTitle" idx="1"/>
          </p:nvPr>
        </p:nvSpPr>
        <p:spPr>
          <a:xfrm>
            <a:off x="3014600" y="2155925"/>
            <a:ext cx="5898000" cy="1032900"/>
          </a:xfrm>
          <a:prstGeom prst="rect">
            <a:avLst/>
          </a:prstGeom>
        </p:spPr>
        <p:txBody>
          <a:bodyPr spcFirstLastPara="1" wrap="square" lIns="91425" tIns="91425" rIns="91425" bIns="91425" anchor="t" anchorCtr="0">
            <a:normAutofit/>
          </a:bodyPr>
          <a:lstStyle/>
          <a:p>
            <a:pPr marL="0" lvl="0" indent="0" algn="r" rtl="0">
              <a:lnSpc>
                <a:spcPct val="90000"/>
              </a:lnSpc>
              <a:spcBef>
                <a:spcPts val="0"/>
              </a:spcBef>
              <a:spcAft>
                <a:spcPts val="0"/>
              </a:spcAft>
              <a:buNone/>
            </a:pPr>
            <a:r>
              <a:rPr lang="en" sz="1100" dirty="0">
                <a:solidFill>
                  <a:srgbClr val="FFF2CC"/>
                </a:solidFill>
                <a:latin typeface="Roboto"/>
                <a:ea typeface="Roboto"/>
                <a:cs typeface="Roboto"/>
                <a:sym typeface="Roboto"/>
              </a:rPr>
              <a:t>The Data Analysis and Visualization Boot Camp at Texas McCombs School of Business</a:t>
            </a:r>
            <a:endParaRPr sz="1100" dirty="0">
              <a:solidFill>
                <a:srgbClr val="FFF2CC"/>
              </a:solidFill>
              <a:latin typeface="Roboto"/>
              <a:ea typeface="Roboto"/>
              <a:cs typeface="Roboto"/>
              <a:sym typeface="Roboto"/>
            </a:endParaRPr>
          </a:p>
          <a:p>
            <a:pPr marL="0" lvl="0" indent="0" algn="r" rtl="0">
              <a:lnSpc>
                <a:spcPct val="90000"/>
              </a:lnSpc>
              <a:spcBef>
                <a:spcPts val="0"/>
              </a:spcBef>
              <a:spcAft>
                <a:spcPts val="0"/>
              </a:spcAft>
              <a:buNone/>
            </a:pPr>
            <a:r>
              <a:rPr lang="en" sz="2000" dirty="0">
                <a:solidFill>
                  <a:srgbClr val="FFF2CC"/>
                </a:solidFill>
              </a:rPr>
              <a:t>- Project 4</a:t>
            </a:r>
            <a:endParaRPr sz="2000" dirty="0">
              <a:solidFill>
                <a:srgbClr val="FFF2CC"/>
              </a:solidFill>
            </a:endParaRPr>
          </a:p>
        </p:txBody>
      </p:sp>
      <p:sp>
        <p:nvSpPr>
          <p:cNvPr id="58" name="Google Shape;58;p13"/>
          <p:cNvSpPr txBox="1"/>
          <p:nvPr/>
        </p:nvSpPr>
        <p:spPr>
          <a:xfrm>
            <a:off x="6868975" y="3078725"/>
            <a:ext cx="2121300" cy="1581000"/>
          </a:xfrm>
          <a:prstGeom prst="rect">
            <a:avLst/>
          </a:prstGeom>
          <a:noFill/>
          <a:ln>
            <a:noFill/>
          </a:ln>
        </p:spPr>
        <p:txBody>
          <a:bodyPr spcFirstLastPara="1" wrap="square" lIns="91425" tIns="91425" rIns="91425" bIns="91425" anchor="t" anchorCtr="0">
            <a:noAutofit/>
          </a:bodyPr>
          <a:lstStyle/>
          <a:p>
            <a:pPr marL="0" lvl="0" indent="0" algn="r" rtl="0">
              <a:spcBef>
                <a:spcPts val="0"/>
              </a:spcBef>
              <a:spcAft>
                <a:spcPts val="0"/>
              </a:spcAft>
              <a:buNone/>
            </a:pPr>
            <a:r>
              <a:rPr lang="en" sz="1350" b="1" u="sng" dirty="0">
                <a:solidFill>
                  <a:schemeClr val="accent6"/>
                </a:solidFill>
                <a:latin typeface="Roboto"/>
                <a:ea typeface="Roboto"/>
                <a:cs typeface="Roboto"/>
                <a:sym typeface="Roboto"/>
              </a:rPr>
              <a:t>Analytics Team</a:t>
            </a:r>
            <a:r>
              <a:rPr lang="en" sz="1800" b="1" u="sng" dirty="0">
                <a:solidFill>
                  <a:schemeClr val="accent6"/>
                </a:solidFill>
                <a:latin typeface="Proxima Nova"/>
                <a:ea typeface="Proxima Nova"/>
                <a:cs typeface="Proxima Nova"/>
                <a:sym typeface="Proxima Nova"/>
              </a:rPr>
              <a:t>:</a:t>
            </a:r>
            <a:endParaRPr sz="1200" b="1" u="sng" dirty="0">
              <a:solidFill>
                <a:schemeClr val="accent6"/>
              </a:solidFill>
            </a:endParaRPr>
          </a:p>
          <a:p>
            <a:pPr marL="457200" lvl="0" indent="0" algn="r" rtl="0">
              <a:lnSpc>
                <a:spcPct val="100000"/>
              </a:lnSpc>
              <a:spcBef>
                <a:spcPts val="0"/>
              </a:spcBef>
              <a:spcAft>
                <a:spcPts val="0"/>
              </a:spcAft>
              <a:buNone/>
            </a:pPr>
            <a:r>
              <a:rPr lang="en" sz="1200" dirty="0">
                <a:solidFill>
                  <a:schemeClr val="accent6"/>
                </a:solidFill>
              </a:rPr>
              <a:t>Divya Anup</a:t>
            </a:r>
          </a:p>
          <a:p>
            <a:pPr marL="457200" lvl="0" indent="0" algn="r" rtl="0">
              <a:lnSpc>
                <a:spcPct val="100000"/>
              </a:lnSpc>
              <a:spcBef>
                <a:spcPts val="0"/>
              </a:spcBef>
              <a:spcAft>
                <a:spcPts val="0"/>
              </a:spcAft>
              <a:buNone/>
            </a:pPr>
            <a:r>
              <a:rPr lang="en" sz="1200" dirty="0">
                <a:solidFill>
                  <a:schemeClr val="accent6"/>
                </a:solidFill>
              </a:rPr>
              <a:t>Meera Vanmali</a:t>
            </a:r>
          </a:p>
          <a:p>
            <a:pPr marL="457200" lvl="0" indent="0" algn="r" rtl="0">
              <a:lnSpc>
                <a:spcPct val="100000"/>
              </a:lnSpc>
              <a:spcBef>
                <a:spcPts val="0"/>
              </a:spcBef>
              <a:spcAft>
                <a:spcPts val="0"/>
              </a:spcAft>
              <a:buNone/>
            </a:pPr>
            <a:r>
              <a:rPr lang="en" sz="1200" dirty="0">
                <a:solidFill>
                  <a:schemeClr val="accent6"/>
                </a:solidFill>
              </a:rPr>
              <a:t>Julie Ramsey</a:t>
            </a:r>
          </a:p>
          <a:p>
            <a:pPr marL="457200" lvl="0" indent="0" algn="r" rtl="0">
              <a:lnSpc>
                <a:spcPct val="100000"/>
              </a:lnSpc>
              <a:spcBef>
                <a:spcPts val="0"/>
              </a:spcBef>
              <a:spcAft>
                <a:spcPts val="0"/>
              </a:spcAft>
              <a:buNone/>
            </a:pPr>
            <a:r>
              <a:rPr lang="en" sz="1200" dirty="0">
                <a:solidFill>
                  <a:schemeClr val="accent6"/>
                </a:solidFill>
              </a:rPr>
              <a:t>Prashant C</a:t>
            </a:r>
            <a:endParaRPr sz="1200" dirty="0">
              <a:solidFill>
                <a:schemeClr val="accent6"/>
              </a:solidFill>
            </a:endParaRPr>
          </a:p>
          <a:p>
            <a:pPr marL="0" lvl="0" indent="0" algn="r" rtl="0">
              <a:spcBef>
                <a:spcPts val="0"/>
              </a:spcBef>
              <a:spcAft>
                <a:spcPts val="0"/>
              </a:spcAft>
              <a:buNone/>
            </a:pPr>
            <a:endParaRPr sz="1800" dirty="0">
              <a:solidFill>
                <a:srgbClr val="F1C232"/>
              </a:solidFill>
              <a:latin typeface="Proxima Nova"/>
              <a:ea typeface="Proxima Nova"/>
              <a:cs typeface="Proxima Nova"/>
              <a:sym typeface="Proxima Nova"/>
            </a:endParaRPr>
          </a:p>
        </p:txBody>
      </p:sp>
      <p:sp>
        <p:nvSpPr>
          <p:cNvPr id="2" name="TextBox 1">
            <a:extLst>
              <a:ext uri="{FF2B5EF4-FFF2-40B4-BE49-F238E27FC236}">
                <a16:creationId xmlns:a16="http://schemas.microsoft.com/office/drawing/2014/main" id="{D4BDFEED-8BA7-5E16-FF4D-253843596C03}"/>
              </a:ext>
            </a:extLst>
          </p:cNvPr>
          <p:cNvSpPr txBox="1"/>
          <p:nvPr/>
        </p:nvSpPr>
        <p:spPr>
          <a:xfrm>
            <a:off x="-1092424" y="4932828"/>
            <a:ext cx="2443298" cy="307777"/>
          </a:xfrm>
          <a:prstGeom prst="rect">
            <a:avLst/>
          </a:prstGeom>
          <a:noFill/>
          <a:ln>
            <a:noFill/>
          </a:ln>
        </p:spPr>
        <p:txBody>
          <a:bodyPr spcFirstLastPara="1" wrap="square" lIns="91425" tIns="91425" rIns="91425" bIns="91425" anchor="t" anchorCtr="0">
            <a:noAutofit/>
          </a:bodyPr>
          <a:lstStyle>
            <a:defPPr marR="0" lvl="0" algn="l" rtl="0">
              <a:lnSpc>
                <a:spcPct val="100000"/>
              </a:lnSpc>
              <a:spcBef>
                <a:spcPts val="0"/>
              </a:spcBef>
              <a:spcAft>
                <a:spcPts val="0"/>
              </a:spcAft>
            </a:defPPr>
            <a:lvl1pPr marL="0" indent="0" algn="r">
              <a:buNone/>
              <a:defRPr sz="1350" b="1" u="sng">
                <a:solidFill>
                  <a:schemeClr val="accent6"/>
                </a:solidFill>
                <a:latin typeface="Roboto"/>
                <a:ea typeface="Roboto"/>
                <a:cs typeface="Roboto"/>
              </a:defRPr>
            </a:lvl1pPr>
          </a:lstStyle>
          <a:p>
            <a:r>
              <a:rPr lang="en-US" sz="700" u="none" dirty="0">
                <a:latin typeface="Arial"/>
                <a:cs typeface="Arial"/>
              </a:rPr>
              <a:t>Credit: gettyimages/Filmstax</a:t>
            </a:r>
          </a:p>
        </p:txBody>
      </p:sp>
    </p:spTree>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62"/>
        <p:cNvGrpSpPr/>
        <p:nvPr/>
      </p:nvGrpSpPr>
      <p:grpSpPr>
        <a:xfrm>
          <a:off x="0" y="0"/>
          <a:ext cx="0" cy="0"/>
          <a:chOff x="0" y="0"/>
          <a:chExt cx="0" cy="0"/>
        </a:xfrm>
      </p:grpSpPr>
      <p:sp>
        <p:nvSpPr>
          <p:cNvPr id="63" name="Google Shape;63;p14"/>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Introduction: </a:t>
            </a:r>
            <a:endParaRPr/>
          </a:p>
        </p:txBody>
      </p:sp>
      <p:sp>
        <p:nvSpPr>
          <p:cNvPr id="64" name="Google Shape;64;p14"/>
          <p:cNvSpPr txBox="1">
            <a:spLocks noGrp="1"/>
          </p:cNvSpPr>
          <p:nvPr>
            <p:ph type="body" idx="1"/>
          </p:nvPr>
        </p:nvSpPr>
        <p:spPr>
          <a:xfrm>
            <a:off x="311700" y="1017725"/>
            <a:ext cx="8520600" cy="3769800"/>
          </a:xfrm>
          <a:prstGeom prst="rect">
            <a:avLst/>
          </a:prstGeom>
        </p:spPr>
        <p:txBody>
          <a:bodyPr spcFirstLastPara="1" wrap="square" lIns="91425" tIns="91425" rIns="91425" bIns="91425" anchor="t" anchorCtr="0">
            <a:normAutofit/>
          </a:bodyPr>
          <a:lstStyle/>
          <a:p>
            <a:pPr marL="0" lvl="0" indent="0" algn="l" rtl="0">
              <a:spcBef>
                <a:spcPts val="1200"/>
              </a:spcBef>
              <a:spcAft>
                <a:spcPts val="0"/>
              </a:spcAft>
              <a:buNone/>
            </a:pPr>
            <a:r>
              <a:rPr lang="en" sz="1300" b="1" dirty="0">
                <a:solidFill>
                  <a:srgbClr val="000000"/>
                </a:solidFill>
                <a:latin typeface="Lexend"/>
                <a:ea typeface="Lexend"/>
                <a:cs typeface="Lexend"/>
                <a:sym typeface="Lexend"/>
              </a:rPr>
              <a:t>Background</a:t>
            </a:r>
            <a:endParaRPr sz="1300" b="1" dirty="0">
              <a:solidFill>
                <a:srgbClr val="000000"/>
              </a:solidFill>
              <a:latin typeface="Lexend"/>
              <a:ea typeface="Lexend"/>
              <a:cs typeface="Lexend"/>
              <a:sym typeface="Lexend"/>
            </a:endParaRPr>
          </a:p>
          <a:p>
            <a:pPr marL="457200" lvl="0" indent="-298450" algn="l" rtl="0">
              <a:lnSpc>
                <a:spcPct val="150000"/>
              </a:lnSpc>
              <a:spcBef>
                <a:spcPts val="1200"/>
              </a:spcBef>
              <a:spcAft>
                <a:spcPts val="0"/>
              </a:spcAft>
              <a:buClr>
                <a:srgbClr val="000000"/>
              </a:buClr>
              <a:buSzPts val="1100"/>
              <a:buFont typeface="Arial"/>
              <a:buChar char="●"/>
            </a:pPr>
            <a:r>
              <a:rPr lang="en" sz="1100" b="1" dirty="0">
                <a:solidFill>
                  <a:srgbClr val="000000"/>
                </a:solidFill>
                <a:latin typeface="Lexend"/>
                <a:ea typeface="Lexend"/>
                <a:cs typeface="Lexend"/>
                <a:sym typeface="Lexend"/>
              </a:rPr>
              <a:t>Coffee Varieties</a:t>
            </a:r>
            <a:r>
              <a:rPr lang="en" sz="1100" dirty="0">
                <a:solidFill>
                  <a:srgbClr val="000000"/>
                </a:solidFill>
                <a:latin typeface="Lexend"/>
                <a:ea typeface="Lexend"/>
                <a:cs typeface="Lexend"/>
                <a:sym typeface="Lexend"/>
              </a:rPr>
              <a:t>: Coffee is a diverse beverage with a wide range of varieties, each offering unique flavor profiles influenced by factors like origin, processing methods, and growing conditions.</a:t>
            </a:r>
            <a:endParaRPr sz="1100" dirty="0">
              <a:solidFill>
                <a:srgbClr val="000000"/>
              </a:solidFill>
              <a:latin typeface="Lexend"/>
              <a:ea typeface="Lexend"/>
              <a:cs typeface="Lexend"/>
              <a:sym typeface="Lexend"/>
            </a:endParaRPr>
          </a:p>
          <a:p>
            <a:pPr marL="457200" lvl="0" indent="-298450" algn="l" rtl="0">
              <a:lnSpc>
                <a:spcPct val="150000"/>
              </a:lnSpc>
              <a:spcBef>
                <a:spcPts val="0"/>
              </a:spcBef>
              <a:spcAft>
                <a:spcPts val="0"/>
              </a:spcAft>
              <a:buClr>
                <a:srgbClr val="000000"/>
              </a:buClr>
              <a:buSzPts val="1100"/>
              <a:buFont typeface="Arial"/>
              <a:buChar char="●"/>
            </a:pPr>
            <a:r>
              <a:rPr lang="en" sz="1100" b="1" dirty="0">
                <a:solidFill>
                  <a:srgbClr val="000000"/>
                </a:solidFill>
                <a:latin typeface="Lexend"/>
                <a:ea typeface="Lexend"/>
                <a:cs typeface="Lexend"/>
                <a:sym typeface="Lexend"/>
              </a:rPr>
              <a:t>Importance of Coffee Ratings</a:t>
            </a:r>
            <a:r>
              <a:rPr lang="en" sz="1100" dirty="0">
                <a:solidFill>
                  <a:srgbClr val="000000"/>
                </a:solidFill>
                <a:latin typeface="Lexend"/>
                <a:ea typeface="Lexend"/>
                <a:cs typeface="Lexend"/>
                <a:sym typeface="Lexend"/>
              </a:rPr>
              <a:t>: Coffee ratings play a crucial role in helping consumers identify quality coffee. These ratings are often based on expert tasting notes that assess attributes such as acidity, aroma, body, and flavor.</a:t>
            </a:r>
            <a:endParaRPr sz="1100" dirty="0">
              <a:solidFill>
                <a:srgbClr val="000000"/>
              </a:solidFill>
              <a:latin typeface="Lexend"/>
              <a:ea typeface="Lexend"/>
              <a:cs typeface="Lexend"/>
              <a:sym typeface="Lexend"/>
            </a:endParaRPr>
          </a:p>
          <a:p>
            <a:pPr marL="457200" lvl="0" indent="-298450" algn="l" rtl="0">
              <a:lnSpc>
                <a:spcPct val="150000"/>
              </a:lnSpc>
              <a:spcBef>
                <a:spcPts val="0"/>
              </a:spcBef>
              <a:spcAft>
                <a:spcPts val="0"/>
              </a:spcAft>
              <a:buClr>
                <a:srgbClr val="000000"/>
              </a:buClr>
              <a:buSzPts val="1100"/>
              <a:buFont typeface="Arial"/>
              <a:buChar char="●"/>
            </a:pPr>
            <a:r>
              <a:rPr lang="en" sz="1100" b="1" dirty="0">
                <a:solidFill>
                  <a:srgbClr val="000000"/>
                </a:solidFill>
                <a:latin typeface="Lexend"/>
                <a:ea typeface="Lexend"/>
                <a:cs typeface="Lexend"/>
                <a:sym typeface="Lexend"/>
              </a:rPr>
              <a:t>Challenges in Selecting Coffee</a:t>
            </a:r>
            <a:r>
              <a:rPr lang="en" sz="1100" dirty="0">
                <a:solidFill>
                  <a:srgbClr val="000000"/>
                </a:solidFill>
                <a:latin typeface="Lexend"/>
                <a:ea typeface="Lexend"/>
                <a:cs typeface="Lexend"/>
                <a:sym typeface="Lexend"/>
              </a:rPr>
              <a:t>: With the vast number of coffee varieties available, choosing the right coffee can be overwhelming, especially for beginners. The lack of accessible, clear information adds to the complexity of making informed decisions.</a:t>
            </a:r>
            <a:endParaRPr sz="1100" dirty="0">
              <a:solidFill>
                <a:srgbClr val="000000"/>
              </a:solidFill>
              <a:latin typeface="Lexend"/>
              <a:ea typeface="Lexend"/>
              <a:cs typeface="Lexend"/>
              <a:sym typeface="Lexend"/>
            </a:endParaRPr>
          </a:p>
          <a:p>
            <a:pPr marL="0" lvl="0" indent="0" algn="l" rtl="0">
              <a:spcBef>
                <a:spcPts val="1200"/>
              </a:spcBef>
              <a:spcAft>
                <a:spcPts val="0"/>
              </a:spcAft>
              <a:buNone/>
            </a:pPr>
            <a:r>
              <a:rPr lang="en" sz="1300" b="1" dirty="0">
                <a:solidFill>
                  <a:srgbClr val="000000"/>
                </a:solidFill>
                <a:latin typeface="Lexend"/>
                <a:ea typeface="Lexend"/>
                <a:cs typeface="Lexend"/>
                <a:sym typeface="Lexend"/>
              </a:rPr>
              <a:t>Project Motivation</a:t>
            </a:r>
            <a:endParaRPr sz="1300" b="1" dirty="0">
              <a:solidFill>
                <a:srgbClr val="000000"/>
              </a:solidFill>
              <a:latin typeface="Lexend"/>
              <a:ea typeface="Lexend"/>
              <a:cs typeface="Lexend"/>
              <a:sym typeface="Lexend"/>
            </a:endParaRPr>
          </a:p>
          <a:p>
            <a:pPr marL="457200" lvl="0" indent="-298450" algn="l" rtl="0">
              <a:spcBef>
                <a:spcPts val="1200"/>
              </a:spcBef>
              <a:spcAft>
                <a:spcPts val="0"/>
              </a:spcAft>
              <a:buClr>
                <a:srgbClr val="000000"/>
              </a:buClr>
              <a:buSzPts val="1100"/>
              <a:buFont typeface="Arial"/>
              <a:buChar char="●"/>
            </a:pPr>
            <a:r>
              <a:rPr lang="en" sz="1100" b="1" dirty="0">
                <a:solidFill>
                  <a:srgbClr val="000000"/>
                </a:solidFill>
                <a:latin typeface="Lexend"/>
                <a:ea typeface="Lexend"/>
                <a:cs typeface="Lexend"/>
                <a:sym typeface="Lexend"/>
              </a:rPr>
              <a:t>Helping Coffee Enthusiasts</a:t>
            </a:r>
            <a:r>
              <a:rPr lang="en" sz="1100" dirty="0">
                <a:solidFill>
                  <a:srgbClr val="000000"/>
                </a:solidFill>
                <a:latin typeface="Lexend"/>
                <a:ea typeface="Lexend"/>
                <a:cs typeface="Lexend"/>
                <a:sym typeface="Lexend"/>
              </a:rPr>
              <a:t>: Our project aims to leverage machine learning to simplify the coffee selection process. By predicting coffee ratings and providing personalized recommendations, we hope to guide coffee enthusiasts in discovering the best coffee that matches their preferences.</a:t>
            </a:r>
            <a:endParaRPr dirty="0"/>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68"/>
        <p:cNvGrpSpPr/>
        <p:nvPr/>
      </p:nvGrpSpPr>
      <p:grpSpPr>
        <a:xfrm>
          <a:off x="0" y="0"/>
          <a:ext cx="0" cy="0"/>
          <a:chOff x="0" y="0"/>
          <a:chExt cx="0" cy="0"/>
        </a:xfrm>
      </p:grpSpPr>
      <p:pic>
        <p:nvPicPr>
          <p:cNvPr id="3" name="Picture 2" descr="A close up of a yellow background&#10;&#10;Description automatically generated">
            <a:extLst>
              <a:ext uri="{FF2B5EF4-FFF2-40B4-BE49-F238E27FC236}">
                <a16:creationId xmlns:a16="http://schemas.microsoft.com/office/drawing/2014/main" id="{7F3825D0-90E6-6FBF-497A-61140F276502}"/>
              </a:ext>
            </a:extLst>
          </p:cNvPr>
          <p:cNvPicPr>
            <a:picLocks noChangeAspect="1"/>
          </p:cNvPicPr>
          <p:nvPr/>
        </p:nvPicPr>
        <p:blipFill>
          <a:blip r:embed="rId3"/>
          <a:stretch>
            <a:fillRect/>
          </a:stretch>
        </p:blipFill>
        <p:spPr>
          <a:xfrm>
            <a:off x="0" y="0"/>
            <a:ext cx="9144000" cy="5143500"/>
          </a:xfrm>
          <a:prstGeom prst="rect">
            <a:avLst/>
          </a:prstGeom>
        </p:spPr>
      </p:pic>
      <p:sp>
        <p:nvSpPr>
          <p:cNvPr id="69" name="Google Shape;69;p15"/>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Objectives: </a:t>
            </a:r>
            <a:endParaRPr/>
          </a:p>
        </p:txBody>
      </p:sp>
      <p:sp>
        <p:nvSpPr>
          <p:cNvPr id="70" name="Google Shape;70;p15"/>
          <p:cNvSpPr txBox="1">
            <a:spLocks noGrp="1"/>
          </p:cNvSpPr>
          <p:nvPr>
            <p:ph type="body" idx="1"/>
          </p:nvPr>
        </p:nvSpPr>
        <p:spPr>
          <a:xfrm>
            <a:off x="311700" y="1017725"/>
            <a:ext cx="8520600" cy="3551100"/>
          </a:xfrm>
          <a:prstGeom prst="rect">
            <a:avLst/>
          </a:prstGeom>
        </p:spPr>
        <p:txBody>
          <a:bodyPr spcFirstLastPara="1" wrap="square" lIns="91425" tIns="91425" rIns="91425" bIns="91425" anchor="t" anchorCtr="0">
            <a:normAutofit lnSpcReduction="10000"/>
          </a:bodyPr>
          <a:lstStyle/>
          <a:p>
            <a:pPr marL="0" lvl="0" indent="0" algn="l" rtl="0">
              <a:spcBef>
                <a:spcPts val="1200"/>
              </a:spcBef>
              <a:spcAft>
                <a:spcPts val="0"/>
              </a:spcAft>
              <a:buNone/>
            </a:pPr>
            <a:r>
              <a:rPr lang="en" sz="1100" b="1">
                <a:solidFill>
                  <a:srgbClr val="000000"/>
                </a:solidFill>
                <a:latin typeface="Lexend"/>
                <a:ea typeface="Lexend"/>
                <a:cs typeface="Lexend"/>
                <a:sym typeface="Lexend"/>
              </a:rPr>
              <a:t>Develop an Interactive Coffee Recommendation Model</a:t>
            </a:r>
            <a:r>
              <a:rPr lang="en" sz="1100">
                <a:solidFill>
                  <a:srgbClr val="000000"/>
                </a:solidFill>
                <a:latin typeface="Lexend"/>
                <a:ea typeface="Lexend"/>
                <a:cs typeface="Lexend"/>
                <a:sym typeface="Lexend"/>
              </a:rPr>
              <a:t>:</a:t>
            </a:r>
            <a:endParaRPr sz="1100">
              <a:solidFill>
                <a:srgbClr val="000000"/>
              </a:solidFill>
              <a:latin typeface="Lexend"/>
              <a:ea typeface="Lexend"/>
              <a:cs typeface="Lexend"/>
              <a:sym typeface="Lexend"/>
            </a:endParaRPr>
          </a:p>
          <a:p>
            <a:pPr marL="457200" lvl="0" indent="-298450" algn="l" rtl="0">
              <a:spcBef>
                <a:spcPts val="1200"/>
              </a:spcBef>
              <a:spcAft>
                <a:spcPts val="0"/>
              </a:spcAft>
              <a:buClr>
                <a:srgbClr val="000000"/>
              </a:buClr>
              <a:buSzPts val="1100"/>
              <a:buFont typeface="Lexend"/>
              <a:buChar char="●"/>
            </a:pPr>
            <a:r>
              <a:rPr lang="en" sz="1100">
                <a:solidFill>
                  <a:srgbClr val="000000"/>
                </a:solidFill>
                <a:latin typeface="Lexend"/>
                <a:ea typeface="Lexend"/>
                <a:cs typeface="Lexend"/>
                <a:sym typeface="Lexend"/>
              </a:rPr>
              <a:t>Utilize a comprehensive coffee dataset to build a model that analyzes consumer preferences, such as taste, budget, and origin, to provide personalized coffee recommendations.</a:t>
            </a:r>
            <a:endParaRPr sz="1100">
              <a:solidFill>
                <a:srgbClr val="000000"/>
              </a:solidFill>
              <a:latin typeface="Lexend"/>
              <a:ea typeface="Lexend"/>
              <a:cs typeface="Lexend"/>
              <a:sym typeface="Lexend"/>
            </a:endParaRPr>
          </a:p>
          <a:p>
            <a:pPr marL="0" lvl="0" indent="0" algn="l" rtl="0">
              <a:spcBef>
                <a:spcPts val="1200"/>
              </a:spcBef>
              <a:spcAft>
                <a:spcPts val="0"/>
              </a:spcAft>
              <a:buNone/>
            </a:pPr>
            <a:r>
              <a:rPr lang="en" sz="1100" b="1">
                <a:solidFill>
                  <a:srgbClr val="000000"/>
                </a:solidFill>
                <a:latin typeface="Lexend"/>
                <a:ea typeface="Lexend"/>
                <a:cs typeface="Lexend"/>
                <a:sym typeface="Lexend"/>
              </a:rPr>
              <a:t>Enhance User Experience through Data Visualization</a:t>
            </a:r>
            <a:r>
              <a:rPr lang="en" sz="1100">
                <a:solidFill>
                  <a:srgbClr val="000000"/>
                </a:solidFill>
                <a:latin typeface="Lexend"/>
                <a:ea typeface="Lexend"/>
                <a:cs typeface="Lexend"/>
                <a:sym typeface="Lexend"/>
              </a:rPr>
              <a:t>:</a:t>
            </a:r>
            <a:endParaRPr sz="1100">
              <a:solidFill>
                <a:srgbClr val="000000"/>
              </a:solidFill>
              <a:latin typeface="Lexend"/>
              <a:ea typeface="Lexend"/>
              <a:cs typeface="Lexend"/>
              <a:sym typeface="Lexend"/>
            </a:endParaRPr>
          </a:p>
          <a:p>
            <a:pPr marL="457200" lvl="0" indent="-298450" algn="l" rtl="0">
              <a:spcBef>
                <a:spcPts val="1200"/>
              </a:spcBef>
              <a:spcAft>
                <a:spcPts val="0"/>
              </a:spcAft>
              <a:buClr>
                <a:srgbClr val="000000"/>
              </a:buClr>
              <a:buSzPts val="1100"/>
              <a:buFont typeface="Lexend"/>
              <a:buChar char="●"/>
            </a:pPr>
            <a:r>
              <a:rPr lang="en" sz="1100">
                <a:solidFill>
                  <a:srgbClr val="000000"/>
                </a:solidFill>
                <a:latin typeface="Lexend"/>
                <a:ea typeface="Lexend"/>
                <a:cs typeface="Lexend"/>
                <a:sym typeface="Lexend"/>
              </a:rPr>
              <a:t>Implement advanced data visualization techniques in Tableau to allow users to interact with and explore the coffee dataset, providing insights into coffee varieties and preferences.</a:t>
            </a:r>
            <a:endParaRPr sz="1100">
              <a:solidFill>
                <a:srgbClr val="000000"/>
              </a:solidFill>
              <a:latin typeface="Lexend"/>
              <a:ea typeface="Lexend"/>
              <a:cs typeface="Lexend"/>
              <a:sym typeface="Lexend"/>
            </a:endParaRPr>
          </a:p>
          <a:p>
            <a:pPr marL="0" lvl="0" indent="0" algn="l" rtl="0">
              <a:spcBef>
                <a:spcPts val="1200"/>
              </a:spcBef>
              <a:spcAft>
                <a:spcPts val="0"/>
              </a:spcAft>
              <a:buNone/>
            </a:pPr>
            <a:r>
              <a:rPr lang="en" sz="1100" b="1">
                <a:solidFill>
                  <a:srgbClr val="000000"/>
                </a:solidFill>
                <a:latin typeface="Lexend"/>
                <a:ea typeface="Lexend"/>
                <a:cs typeface="Lexend"/>
                <a:sym typeface="Lexend"/>
              </a:rPr>
              <a:t>Ensure Data Integrity and Consistency</a:t>
            </a:r>
            <a:r>
              <a:rPr lang="en" sz="1100">
                <a:solidFill>
                  <a:srgbClr val="000000"/>
                </a:solidFill>
                <a:latin typeface="Lexend"/>
                <a:ea typeface="Lexend"/>
                <a:cs typeface="Lexend"/>
                <a:sym typeface="Lexend"/>
              </a:rPr>
              <a:t>:</a:t>
            </a:r>
            <a:endParaRPr sz="1100">
              <a:solidFill>
                <a:srgbClr val="000000"/>
              </a:solidFill>
              <a:latin typeface="Lexend"/>
              <a:ea typeface="Lexend"/>
              <a:cs typeface="Lexend"/>
              <a:sym typeface="Lexend"/>
            </a:endParaRPr>
          </a:p>
          <a:p>
            <a:pPr marL="457200" lvl="0" indent="-298450" algn="l" rtl="0">
              <a:spcBef>
                <a:spcPts val="1200"/>
              </a:spcBef>
              <a:spcAft>
                <a:spcPts val="0"/>
              </a:spcAft>
              <a:buClr>
                <a:srgbClr val="000000"/>
              </a:buClr>
              <a:buSzPts val="1100"/>
              <a:buFont typeface="Lexend"/>
              <a:buChar char="●"/>
            </a:pPr>
            <a:r>
              <a:rPr lang="en" sz="1100">
                <a:solidFill>
                  <a:srgbClr val="000000"/>
                </a:solidFill>
                <a:latin typeface="Lexend"/>
                <a:ea typeface="Lexend"/>
                <a:cs typeface="Lexend"/>
                <a:sym typeface="Lexend"/>
              </a:rPr>
              <a:t>Scrape, clean, and process data from </a:t>
            </a:r>
            <a:r>
              <a:rPr lang="en" sz="1050" u="sng">
                <a:solidFill>
                  <a:schemeClr val="accent5"/>
                </a:solidFill>
                <a:latin typeface="Lexend"/>
                <a:ea typeface="Lexend"/>
                <a:cs typeface="Lexend"/>
                <a:sym typeface="Lexend"/>
                <a:hlinkClick r:id="rId4">
                  <a:extLst>
                    <a:ext uri="{A12FA001-AC4F-418D-AE19-62706E023703}">
                      <ahyp:hlinkClr xmlns:ahyp="http://schemas.microsoft.com/office/drawing/2018/hyperlinkcolor" val="tx"/>
                    </a:ext>
                  </a:extLst>
                </a:hlinkClick>
              </a:rPr>
              <a:t>www.coffeereview.com</a:t>
            </a:r>
            <a:r>
              <a:rPr lang="en" sz="1100">
                <a:solidFill>
                  <a:srgbClr val="000000"/>
                </a:solidFill>
                <a:latin typeface="Lexend"/>
                <a:ea typeface="Lexend"/>
                <a:cs typeface="Lexend"/>
                <a:sym typeface="Lexend"/>
              </a:rPr>
              <a:t>, standardizing key variables like cost and volume to ensure consistent and accurate analysis across the dataset.</a:t>
            </a:r>
            <a:endParaRPr sz="1100">
              <a:solidFill>
                <a:srgbClr val="000000"/>
              </a:solidFill>
              <a:latin typeface="Lexend"/>
              <a:ea typeface="Lexend"/>
              <a:cs typeface="Lexend"/>
              <a:sym typeface="Lexend"/>
            </a:endParaRPr>
          </a:p>
          <a:p>
            <a:pPr marL="0" lvl="0" indent="0" algn="l" rtl="0">
              <a:spcBef>
                <a:spcPts val="1200"/>
              </a:spcBef>
              <a:spcAft>
                <a:spcPts val="0"/>
              </a:spcAft>
              <a:buNone/>
            </a:pPr>
            <a:r>
              <a:rPr lang="en" sz="1100" b="1">
                <a:solidFill>
                  <a:srgbClr val="000000"/>
                </a:solidFill>
                <a:latin typeface="Lexend"/>
                <a:ea typeface="Lexend"/>
                <a:cs typeface="Lexend"/>
                <a:sym typeface="Lexend"/>
              </a:rPr>
              <a:t>Leverage Machine Learning for Accurate Predictions</a:t>
            </a:r>
            <a:r>
              <a:rPr lang="en" sz="1100">
                <a:solidFill>
                  <a:srgbClr val="000000"/>
                </a:solidFill>
                <a:latin typeface="Lexend"/>
                <a:ea typeface="Lexend"/>
                <a:cs typeface="Lexend"/>
                <a:sym typeface="Lexend"/>
              </a:rPr>
              <a:t>:</a:t>
            </a:r>
            <a:endParaRPr sz="1100">
              <a:solidFill>
                <a:srgbClr val="000000"/>
              </a:solidFill>
              <a:latin typeface="Lexend"/>
              <a:ea typeface="Lexend"/>
              <a:cs typeface="Lexend"/>
              <a:sym typeface="Lexend"/>
            </a:endParaRPr>
          </a:p>
          <a:p>
            <a:pPr marL="457200" lvl="0" indent="-298450" algn="l" rtl="0">
              <a:spcBef>
                <a:spcPts val="1200"/>
              </a:spcBef>
              <a:spcAft>
                <a:spcPts val="0"/>
              </a:spcAft>
              <a:buClr>
                <a:srgbClr val="000000"/>
              </a:buClr>
              <a:buSzPts val="1100"/>
              <a:buFont typeface="Lexend"/>
              <a:buChar char="●"/>
            </a:pPr>
            <a:r>
              <a:rPr lang="en" sz="1100">
                <a:solidFill>
                  <a:srgbClr val="000000"/>
                </a:solidFill>
                <a:latin typeface="Lexend"/>
                <a:ea typeface="Lexend"/>
                <a:cs typeface="Lexend"/>
                <a:sym typeface="Lexend"/>
              </a:rPr>
              <a:t>Apply machine learning techniques to predict coffee ratings based on features such as aroma, acid, body, flavor, and aftertaste, enhancing the recommendation model's accuracy.</a:t>
            </a:r>
            <a:endParaRPr sz="1100" b="1">
              <a:solidFill>
                <a:srgbClr val="000000"/>
              </a:solidFill>
              <a:latin typeface="Arial"/>
              <a:ea typeface="Arial"/>
              <a:cs typeface="Arial"/>
              <a:sym typeface="Arial"/>
            </a:endParaRPr>
          </a:p>
        </p:txBody>
      </p:sp>
    </p:spTree>
    <p:extLst>
      <p:ext uri="{BB962C8B-B14F-4D97-AF65-F5344CB8AC3E}">
        <p14:creationId xmlns:p14="http://schemas.microsoft.com/office/powerpoint/2010/main" val="2187254714"/>
      </p:ext>
    </p:ext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pic>
        <p:nvPicPr>
          <p:cNvPr id="5" name="Picture 4" descr="A close-up of a white paper&#10;&#10;Description automatically generated">
            <a:extLst>
              <a:ext uri="{FF2B5EF4-FFF2-40B4-BE49-F238E27FC236}">
                <a16:creationId xmlns:a16="http://schemas.microsoft.com/office/drawing/2014/main" id="{5B8DF855-C31E-F09A-3C79-659A4D52946A}"/>
              </a:ext>
            </a:extLst>
          </p:cNvPr>
          <p:cNvPicPr>
            <a:picLocks noChangeAspect="1"/>
          </p:cNvPicPr>
          <p:nvPr/>
        </p:nvPicPr>
        <p:blipFill>
          <a:blip r:embed="rId3"/>
          <a:stretch>
            <a:fillRect/>
          </a:stretch>
        </p:blipFill>
        <p:spPr>
          <a:xfrm>
            <a:off x="0" y="0"/>
            <a:ext cx="9144000" cy="5143500"/>
          </a:xfrm>
          <a:prstGeom prst="rect">
            <a:avLst/>
          </a:prstGeom>
        </p:spPr>
      </p:pic>
      <p:sp>
        <p:nvSpPr>
          <p:cNvPr id="76" name="Google Shape;76;p16"/>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dirty="0"/>
              <a:t>Dataset Overview:</a:t>
            </a:r>
            <a:endParaRPr dirty="0"/>
          </a:p>
        </p:txBody>
      </p:sp>
      <p:sp>
        <p:nvSpPr>
          <p:cNvPr id="77" name="Google Shape;77;p16"/>
          <p:cNvSpPr txBox="1">
            <a:spLocks noGrp="1"/>
          </p:cNvSpPr>
          <p:nvPr>
            <p:ph type="body" idx="1"/>
          </p:nvPr>
        </p:nvSpPr>
        <p:spPr>
          <a:xfrm>
            <a:off x="117100" y="1017725"/>
            <a:ext cx="8881800" cy="40368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100" b="1" dirty="0">
                <a:solidFill>
                  <a:srgbClr val="000000"/>
                </a:solidFill>
                <a:latin typeface="Lexend"/>
                <a:ea typeface="Lexend"/>
                <a:cs typeface="Lexend"/>
                <a:sym typeface="Lexend"/>
              </a:rPr>
              <a:t>Source:</a:t>
            </a:r>
            <a:endParaRPr sz="1100" b="1" dirty="0">
              <a:solidFill>
                <a:srgbClr val="000000"/>
              </a:solidFill>
              <a:latin typeface="Lexend"/>
              <a:ea typeface="Lexend"/>
              <a:cs typeface="Lexend"/>
              <a:sym typeface="Lexend"/>
            </a:endParaRPr>
          </a:p>
          <a:p>
            <a:pPr marL="457200" lvl="0" indent="-298450" algn="l" rtl="0">
              <a:spcBef>
                <a:spcPts val="1200"/>
              </a:spcBef>
              <a:spcAft>
                <a:spcPts val="0"/>
              </a:spcAft>
              <a:buClr>
                <a:srgbClr val="000000"/>
              </a:buClr>
              <a:buSzPts val="1100"/>
              <a:buFont typeface="Lexend"/>
              <a:buChar char="●"/>
            </a:pPr>
            <a:r>
              <a:rPr lang="en" sz="1100" dirty="0">
                <a:solidFill>
                  <a:srgbClr val="000000"/>
                </a:solidFill>
                <a:latin typeface="Lexend"/>
                <a:ea typeface="Lexend"/>
                <a:cs typeface="Lexend"/>
                <a:sym typeface="Lexend"/>
              </a:rPr>
              <a:t>The dataset was scraped from </a:t>
            </a:r>
            <a:r>
              <a:rPr lang="en" sz="1100" u="sng" dirty="0">
                <a:solidFill>
                  <a:schemeClr val="hlink"/>
                </a:solidFill>
                <a:latin typeface="Lexend"/>
                <a:ea typeface="Lexend"/>
                <a:cs typeface="Lexend"/>
                <a:sym typeface="Lexend"/>
                <a:hlinkClick r:id="rId4"/>
              </a:rPr>
              <a:t>Coffee Reviews</a:t>
            </a:r>
            <a:r>
              <a:rPr lang="en" sz="1100" u="sng" dirty="0">
                <a:solidFill>
                  <a:schemeClr val="hlink"/>
                </a:solidFill>
                <a:latin typeface="Lexend"/>
                <a:ea typeface="Lexend"/>
                <a:cs typeface="Lexend"/>
                <a:sym typeface="Lexend"/>
                <a:hlinkClick r:id="rId4"/>
              </a:rPr>
              <a:t>.com</a:t>
            </a:r>
            <a:r>
              <a:rPr lang="en" sz="1100" dirty="0">
                <a:solidFill>
                  <a:srgbClr val="000000"/>
                </a:solidFill>
                <a:latin typeface="Lexend"/>
                <a:ea typeface="Lexend"/>
                <a:cs typeface="Lexend"/>
                <a:sym typeface="Lexend"/>
              </a:rPr>
              <a:t>, capturing detailed information on various coffee varieties, including type, cost per 12 ounces, origin, roast level, flavor profile, and ratings for Aroma, Acid, Body, Flavor, and Aftertaste.</a:t>
            </a:r>
            <a:endParaRPr sz="1100" dirty="0">
              <a:solidFill>
                <a:srgbClr val="000000"/>
              </a:solidFill>
              <a:latin typeface="Lexend"/>
              <a:ea typeface="Lexend"/>
              <a:cs typeface="Lexend"/>
              <a:sym typeface="Lexend"/>
            </a:endParaRPr>
          </a:p>
          <a:p>
            <a:pPr marL="0" lvl="0" indent="0" algn="l" rtl="0">
              <a:spcBef>
                <a:spcPts val="1200"/>
              </a:spcBef>
              <a:spcAft>
                <a:spcPts val="0"/>
              </a:spcAft>
              <a:buNone/>
            </a:pPr>
            <a:r>
              <a:rPr lang="en" sz="1100" b="1" dirty="0">
                <a:solidFill>
                  <a:srgbClr val="000000"/>
                </a:solidFill>
                <a:latin typeface="Lexend"/>
                <a:ea typeface="Lexend"/>
                <a:cs typeface="Lexend"/>
                <a:sym typeface="Lexend"/>
              </a:rPr>
              <a:t>Data Cleaning</a:t>
            </a:r>
            <a:r>
              <a:rPr lang="en" sz="1100" dirty="0">
                <a:solidFill>
                  <a:srgbClr val="000000"/>
                </a:solidFill>
                <a:latin typeface="Lexend"/>
                <a:ea typeface="Lexend"/>
                <a:cs typeface="Lexend"/>
                <a:sym typeface="Lexend"/>
              </a:rPr>
              <a:t>:</a:t>
            </a:r>
            <a:endParaRPr sz="1100" dirty="0">
              <a:solidFill>
                <a:srgbClr val="000000"/>
              </a:solidFill>
              <a:latin typeface="Lexend"/>
              <a:ea typeface="Lexend"/>
              <a:cs typeface="Lexend"/>
              <a:sym typeface="Lexend"/>
            </a:endParaRPr>
          </a:p>
          <a:p>
            <a:pPr marL="457200" lvl="0" indent="-298450" algn="l" rtl="0">
              <a:spcBef>
                <a:spcPts val="1200"/>
              </a:spcBef>
              <a:spcAft>
                <a:spcPts val="0"/>
              </a:spcAft>
              <a:buClr>
                <a:srgbClr val="000000"/>
              </a:buClr>
              <a:buSzPts val="1100"/>
              <a:buFont typeface="Lexend"/>
              <a:buChar char="●"/>
            </a:pPr>
            <a:r>
              <a:rPr lang="en" sz="1100" dirty="0">
                <a:solidFill>
                  <a:srgbClr val="000000"/>
                </a:solidFill>
                <a:latin typeface="Lexend"/>
                <a:ea typeface="Lexend"/>
                <a:cs typeface="Lexend"/>
                <a:sym typeface="Lexend"/>
              </a:rPr>
              <a:t>The dataset was meticulously cleaned to handle missing values, standardize costs to US dollars per 12 ounces, and normalize weights from grams to ounces. </a:t>
            </a:r>
            <a:endParaRPr sz="1100" dirty="0">
              <a:solidFill>
                <a:srgbClr val="000000"/>
              </a:solidFill>
              <a:latin typeface="Lexend"/>
              <a:ea typeface="Lexend"/>
              <a:cs typeface="Lexend"/>
              <a:sym typeface="Lexend"/>
            </a:endParaRPr>
          </a:p>
          <a:p>
            <a:pPr marL="457200" lvl="0" indent="-298450" algn="l" rtl="0">
              <a:spcBef>
                <a:spcPts val="0"/>
              </a:spcBef>
              <a:spcAft>
                <a:spcPts val="0"/>
              </a:spcAft>
              <a:buClr>
                <a:srgbClr val="000000"/>
              </a:buClr>
              <a:buSzPts val="1100"/>
              <a:buFont typeface="Lexend"/>
              <a:buChar char="●"/>
            </a:pPr>
            <a:r>
              <a:rPr lang="en" sz="1100" dirty="0">
                <a:solidFill>
                  <a:srgbClr val="000000"/>
                </a:solidFill>
                <a:latin typeface="Lexend"/>
                <a:ea typeface="Lexend"/>
                <a:cs typeface="Lexend"/>
                <a:sym typeface="Lexend"/>
              </a:rPr>
              <a:t>Text data was processed by removing stopwords, punctuation, and converting text to lowercase for consistency.</a:t>
            </a:r>
            <a:endParaRPr sz="1100" dirty="0">
              <a:solidFill>
                <a:srgbClr val="000000"/>
              </a:solidFill>
              <a:latin typeface="Lexend"/>
              <a:ea typeface="Lexend"/>
              <a:cs typeface="Lexend"/>
              <a:sym typeface="Lexend"/>
            </a:endParaRPr>
          </a:p>
          <a:p>
            <a:pPr marL="0" lvl="0" indent="0" algn="l" rtl="0">
              <a:spcBef>
                <a:spcPts val="1200"/>
              </a:spcBef>
              <a:spcAft>
                <a:spcPts val="0"/>
              </a:spcAft>
              <a:buNone/>
            </a:pPr>
            <a:r>
              <a:rPr lang="en" sz="1100" b="1" dirty="0">
                <a:solidFill>
                  <a:srgbClr val="000000"/>
                </a:solidFill>
                <a:latin typeface="Lexend"/>
                <a:ea typeface="Lexend"/>
                <a:cs typeface="Lexend"/>
                <a:sym typeface="Lexend"/>
              </a:rPr>
              <a:t>Data Structure</a:t>
            </a:r>
            <a:r>
              <a:rPr lang="en" sz="1100" dirty="0">
                <a:solidFill>
                  <a:srgbClr val="000000"/>
                </a:solidFill>
                <a:latin typeface="Lexend"/>
                <a:ea typeface="Lexend"/>
                <a:cs typeface="Lexend"/>
                <a:sym typeface="Lexend"/>
              </a:rPr>
              <a:t>:</a:t>
            </a:r>
            <a:endParaRPr sz="1100" dirty="0">
              <a:solidFill>
                <a:srgbClr val="000000"/>
              </a:solidFill>
              <a:latin typeface="Lexend"/>
              <a:ea typeface="Lexend"/>
              <a:cs typeface="Lexend"/>
              <a:sym typeface="Lexend"/>
            </a:endParaRPr>
          </a:p>
          <a:p>
            <a:pPr marL="457200" lvl="0" indent="-298450" algn="l" rtl="0">
              <a:spcBef>
                <a:spcPts val="1200"/>
              </a:spcBef>
              <a:spcAft>
                <a:spcPts val="0"/>
              </a:spcAft>
              <a:buClr>
                <a:srgbClr val="000000"/>
              </a:buClr>
              <a:buSzPts val="1100"/>
              <a:buFont typeface="Lexend"/>
              <a:buChar char="●"/>
            </a:pPr>
            <a:r>
              <a:rPr lang="en" sz="1100" dirty="0">
                <a:solidFill>
                  <a:srgbClr val="000000"/>
                </a:solidFill>
                <a:latin typeface="Lexend"/>
                <a:ea typeface="Lexend"/>
                <a:cs typeface="Lexend"/>
                <a:sym typeface="Lexend"/>
              </a:rPr>
              <a:t>The final dataset is structured to include key variables such as:</a:t>
            </a:r>
            <a:endParaRPr sz="1100" dirty="0">
              <a:solidFill>
                <a:srgbClr val="000000"/>
              </a:solidFill>
              <a:latin typeface="Lexend"/>
              <a:ea typeface="Lexend"/>
              <a:cs typeface="Lexend"/>
              <a:sym typeface="Lexend"/>
            </a:endParaRPr>
          </a:p>
          <a:p>
            <a:pPr marL="914400" lvl="1" indent="-298450" algn="l" rtl="0">
              <a:spcBef>
                <a:spcPts val="0"/>
              </a:spcBef>
              <a:spcAft>
                <a:spcPts val="0"/>
              </a:spcAft>
              <a:buClr>
                <a:srgbClr val="000000"/>
              </a:buClr>
              <a:buSzPts val="1100"/>
              <a:buFont typeface="Arial"/>
              <a:buChar char="○"/>
            </a:pPr>
            <a:r>
              <a:rPr lang="en" sz="1100" b="1" dirty="0">
                <a:solidFill>
                  <a:srgbClr val="000000"/>
                </a:solidFill>
                <a:latin typeface="Lexend"/>
                <a:ea typeface="Lexend"/>
                <a:cs typeface="Lexend"/>
                <a:sym typeface="Lexend"/>
              </a:rPr>
              <a:t>Cost</a:t>
            </a:r>
            <a:r>
              <a:rPr lang="en" sz="1100" dirty="0">
                <a:solidFill>
                  <a:srgbClr val="000000"/>
                </a:solidFill>
                <a:latin typeface="Lexend"/>
                <a:ea typeface="Lexend"/>
                <a:cs typeface="Lexend"/>
                <a:sym typeface="Lexend"/>
              </a:rPr>
              <a:t> (standardized to USD per 12 oz)</a:t>
            </a:r>
            <a:endParaRPr sz="1100" dirty="0">
              <a:solidFill>
                <a:srgbClr val="000000"/>
              </a:solidFill>
              <a:latin typeface="Lexend"/>
              <a:ea typeface="Lexend"/>
              <a:cs typeface="Lexend"/>
              <a:sym typeface="Lexend"/>
            </a:endParaRPr>
          </a:p>
          <a:p>
            <a:pPr marL="914400" lvl="1" indent="-298450" algn="l" rtl="0">
              <a:spcBef>
                <a:spcPts val="0"/>
              </a:spcBef>
              <a:spcAft>
                <a:spcPts val="0"/>
              </a:spcAft>
              <a:buClr>
                <a:srgbClr val="000000"/>
              </a:buClr>
              <a:buSzPts val="1100"/>
              <a:buFont typeface="Arial"/>
              <a:buChar char="○"/>
            </a:pPr>
            <a:r>
              <a:rPr lang="en" sz="1100" b="1" dirty="0">
                <a:solidFill>
                  <a:srgbClr val="000000"/>
                </a:solidFill>
                <a:latin typeface="Lexend"/>
                <a:ea typeface="Lexend"/>
                <a:cs typeface="Lexend"/>
                <a:sym typeface="Lexend"/>
              </a:rPr>
              <a:t>Origin</a:t>
            </a:r>
            <a:r>
              <a:rPr lang="en" sz="1100" dirty="0">
                <a:solidFill>
                  <a:srgbClr val="000000"/>
                </a:solidFill>
                <a:latin typeface="Lexend"/>
                <a:ea typeface="Lexend"/>
                <a:cs typeface="Lexend"/>
                <a:sym typeface="Lexend"/>
              </a:rPr>
              <a:t> (country of origin)</a:t>
            </a:r>
            <a:endParaRPr sz="1100" dirty="0">
              <a:solidFill>
                <a:srgbClr val="000000"/>
              </a:solidFill>
              <a:latin typeface="Lexend"/>
              <a:ea typeface="Lexend"/>
              <a:cs typeface="Lexend"/>
              <a:sym typeface="Lexend"/>
            </a:endParaRPr>
          </a:p>
          <a:p>
            <a:pPr marL="914400" lvl="1" indent="-298450" algn="l" rtl="0">
              <a:spcBef>
                <a:spcPts val="0"/>
              </a:spcBef>
              <a:spcAft>
                <a:spcPts val="0"/>
              </a:spcAft>
              <a:buClr>
                <a:srgbClr val="000000"/>
              </a:buClr>
              <a:buSzPts val="1100"/>
              <a:buFont typeface="Arial"/>
              <a:buChar char="○"/>
            </a:pPr>
            <a:r>
              <a:rPr lang="en" sz="1100" b="1" dirty="0">
                <a:solidFill>
                  <a:srgbClr val="000000"/>
                </a:solidFill>
                <a:latin typeface="Lexend"/>
                <a:ea typeface="Lexend"/>
                <a:cs typeface="Lexend"/>
                <a:sym typeface="Lexend"/>
              </a:rPr>
              <a:t>Roast Level</a:t>
            </a:r>
            <a:r>
              <a:rPr lang="en" sz="1100" dirty="0">
                <a:solidFill>
                  <a:srgbClr val="000000"/>
                </a:solidFill>
                <a:latin typeface="Lexend"/>
                <a:ea typeface="Lexend"/>
                <a:cs typeface="Lexend"/>
                <a:sym typeface="Lexend"/>
              </a:rPr>
              <a:t> (light, medium, dark)</a:t>
            </a:r>
            <a:endParaRPr sz="1100" dirty="0">
              <a:solidFill>
                <a:srgbClr val="000000"/>
              </a:solidFill>
              <a:latin typeface="Lexend"/>
              <a:ea typeface="Lexend"/>
              <a:cs typeface="Lexend"/>
              <a:sym typeface="Lexend"/>
            </a:endParaRPr>
          </a:p>
          <a:p>
            <a:pPr marL="914400" lvl="1" indent="-298450" algn="l" rtl="0">
              <a:spcBef>
                <a:spcPts val="0"/>
              </a:spcBef>
              <a:spcAft>
                <a:spcPts val="0"/>
              </a:spcAft>
              <a:buClr>
                <a:srgbClr val="000000"/>
              </a:buClr>
              <a:buSzPts val="1100"/>
              <a:buFont typeface="Arial"/>
              <a:buChar char="○"/>
            </a:pPr>
            <a:r>
              <a:rPr lang="en" sz="1100" b="1" dirty="0">
                <a:solidFill>
                  <a:srgbClr val="000000"/>
                </a:solidFill>
                <a:latin typeface="Lexend"/>
                <a:ea typeface="Lexend"/>
                <a:cs typeface="Lexend"/>
                <a:sym typeface="Lexend"/>
              </a:rPr>
              <a:t>Description</a:t>
            </a:r>
            <a:r>
              <a:rPr lang="en" sz="1100" dirty="0">
                <a:solidFill>
                  <a:srgbClr val="000000"/>
                </a:solidFill>
                <a:latin typeface="Lexend"/>
                <a:ea typeface="Lexend"/>
                <a:cs typeface="Lexend"/>
                <a:sym typeface="Lexend"/>
              </a:rPr>
              <a:t> (processed textual data)</a:t>
            </a:r>
            <a:endParaRPr sz="1100" dirty="0">
              <a:solidFill>
                <a:srgbClr val="000000"/>
              </a:solidFill>
              <a:latin typeface="Lexend"/>
              <a:ea typeface="Lexend"/>
              <a:cs typeface="Lexend"/>
              <a:sym typeface="Lexend"/>
            </a:endParaRPr>
          </a:p>
          <a:p>
            <a:pPr marL="914400" lvl="1" indent="-298450" algn="l" rtl="0">
              <a:spcBef>
                <a:spcPts val="0"/>
              </a:spcBef>
              <a:spcAft>
                <a:spcPts val="0"/>
              </a:spcAft>
              <a:buClr>
                <a:srgbClr val="000000"/>
              </a:buClr>
              <a:buSzPts val="1100"/>
              <a:buFont typeface="Arial"/>
              <a:buChar char="○"/>
            </a:pPr>
            <a:r>
              <a:rPr lang="en" sz="1100" b="1" dirty="0">
                <a:solidFill>
                  <a:srgbClr val="000000"/>
                </a:solidFill>
                <a:latin typeface="Lexend"/>
                <a:ea typeface="Lexend"/>
                <a:cs typeface="Lexend"/>
                <a:sym typeface="Lexend"/>
              </a:rPr>
              <a:t>Ratings</a:t>
            </a:r>
            <a:r>
              <a:rPr lang="en" sz="1100" dirty="0">
                <a:solidFill>
                  <a:srgbClr val="000000"/>
                </a:solidFill>
                <a:latin typeface="Lexend"/>
                <a:ea typeface="Lexend"/>
                <a:cs typeface="Lexend"/>
                <a:sym typeface="Lexend"/>
              </a:rPr>
              <a:t> (Aroma, Acid, Body, Flavor, Aftertaste on a 0-20 scale)</a:t>
            </a:r>
            <a:endParaRPr sz="1100" b="1" dirty="0">
              <a:solidFill>
                <a:srgbClr val="000000"/>
              </a:solidFill>
              <a:latin typeface="Arial"/>
              <a:ea typeface="Arial"/>
              <a:cs typeface="Arial"/>
              <a:sym typeface="Arial"/>
            </a:endParaRPr>
          </a:p>
        </p:txBody>
      </p:sp>
    </p:spTree>
    <p:extLst>
      <p:ext uri="{BB962C8B-B14F-4D97-AF65-F5344CB8AC3E}">
        <p14:creationId xmlns:p14="http://schemas.microsoft.com/office/powerpoint/2010/main" val="269721149"/>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Shape 81"/>
        <p:cNvGrpSpPr/>
        <p:nvPr/>
      </p:nvGrpSpPr>
      <p:grpSpPr>
        <a:xfrm>
          <a:off x="0" y="0"/>
          <a:ext cx="0" cy="0"/>
          <a:chOff x="0" y="0"/>
          <a:chExt cx="0" cy="0"/>
        </a:xfrm>
      </p:grpSpPr>
      <p:pic>
        <p:nvPicPr>
          <p:cNvPr id="3" name="Picture 2" descr="A close-up of a white paper&#10;&#10;Description automatically generated">
            <a:extLst>
              <a:ext uri="{FF2B5EF4-FFF2-40B4-BE49-F238E27FC236}">
                <a16:creationId xmlns:a16="http://schemas.microsoft.com/office/drawing/2014/main" id="{1DB21DB6-E5B3-F32B-6230-2D2DDC530FC3}"/>
              </a:ext>
            </a:extLst>
          </p:cNvPr>
          <p:cNvPicPr>
            <a:picLocks noChangeAspect="1"/>
          </p:cNvPicPr>
          <p:nvPr/>
        </p:nvPicPr>
        <p:blipFill>
          <a:blip r:embed="rId3"/>
          <a:stretch>
            <a:fillRect/>
          </a:stretch>
        </p:blipFill>
        <p:spPr>
          <a:xfrm>
            <a:off x="0" y="0"/>
            <a:ext cx="9144000" cy="5143500"/>
          </a:xfrm>
          <a:prstGeom prst="rect">
            <a:avLst/>
          </a:prstGeom>
        </p:spPr>
      </p:pic>
      <p:sp>
        <p:nvSpPr>
          <p:cNvPr id="83" name="Google Shape;83;p17"/>
          <p:cNvSpPr txBox="1">
            <a:spLocks noGrp="1"/>
          </p:cNvSpPr>
          <p:nvPr>
            <p:ph type="body" idx="1"/>
          </p:nvPr>
        </p:nvSpPr>
        <p:spPr>
          <a:xfrm>
            <a:off x="3538700" y="94725"/>
            <a:ext cx="5496900" cy="5048700"/>
          </a:xfrm>
          <a:prstGeom prst="rect">
            <a:avLst/>
          </a:prstGeom>
        </p:spPr>
        <p:txBody>
          <a:bodyPr spcFirstLastPara="1" wrap="square" lIns="91425" tIns="91425" rIns="91425" bIns="91425" anchor="t" anchorCtr="0">
            <a:noAutofit/>
          </a:bodyPr>
          <a:lstStyle/>
          <a:p>
            <a:pPr marL="457200" lvl="0" indent="-301783" algn="l" rtl="0">
              <a:lnSpc>
                <a:spcPct val="95000"/>
              </a:lnSpc>
              <a:spcBef>
                <a:spcPts val="1200"/>
              </a:spcBef>
              <a:spcAft>
                <a:spcPts val="0"/>
              </a:spcAft>
              <a:buClrTx/>
              <a:buSzPts val="1153"/>
              <a:buFont typeface="Arial"/>
              <a:buChar char="●"/>
            </a:pPr>
            <a:r>
              <a:rPr lang="en" sz="1152" b="1" dirty="0">
                <a:solidFill>
                  <a:schemeClr val="tx2">
                    <a:lumMod val="10000"/>
                  </a:schemeClr>
                </a:solidFill>
                <a:latin typeface="Lexend"/>
                <a:ea typeface="Lexend"/>
                <a:cs typeface="Lexend"/>
                <a:sym typeface="Lexend"/>
              </a:rPr>
              <a:t>Coffee Collection: </a:t>
            </a:r>
            <a:endParaRPr sz="1152" b="1" dirty="0">
              <a:solidFill>
                <a:schemeClr val="tx2">
                  <a:lumMod val="10000"/>
                </a:schemeClr>
              </a:solidFill>
              <a:latin typeface="Lexend"/>
              <a:ea typeface="Lexend"/>
              <a:cs typeface="Lexend"/>
              <a:sym typeface="Lexend"/>
            </a:endParaRPr>
          </a:p>
          <a:p>
            <a:pPr marL="0" lvl="0" indent="0" algn="l" rtl="0">
              <a:lnSpc>
                <a:spcPct val="95000"/>
              </a:lnSpc>
              <a:spcBef>
                <a:spcPts val="1200"/>
              </a:spcBef>
              <a:spcAft>
                <a:spcPts val="0"/>
              </a:spcAft>
              <a:buSzPts val="852"/>
              <a:buNone/>
            </a:pPr>
            <a:r>
              <a:rPr lang="en" sz="952" dirty="0">
                <a:solidFill>
                  <a:schemeClr val="tx2">
                    <a:lumMod val="10000"/>
                  </a:schemeClr>
                </a:solidFill>
                <a:latin typeface="Lexend"/>
                <a:ea typeface="Lexend"/>
                <a:cs typeface="Lexend"/>
                <a:sym typeface="Lexend"/>
              </a:rPr>
              <a:t>Coffee cherries are handpicked at peak ripeness, often in mountainous regions. Only the best, ripe cherries make the cut.</a:t>
            </a:r>
            <a:endParaRPr sz="952" dirty="0">
              <a:solidFill>
                <a:schemeClr val="tx2">
                  <a:lumMod val="10000"/>
                </a:schemeClr>
              </a:solidFill>
              <a:latin typeface="Lexend"/>
              <a:ea typeface="Lexend"/>
              <a:cs typeface="Lexend"/>
              <a:sym typeface="Lexend"/>
            </a:endParaRPr>
          </a:p>
          <a:p>
            <a:pPr marL="0" lvl="0" indent="0" algn="l" rtl="0">
              <a:lnSpc>
                <a:spcPct val="95000"/>
              </a:lnSpc>
              <a:spcBef>
                <a:spcPts val="1200"/>
              </a:spcBef>
              <a:spcAft>
                <a:spcPts val="0"/>
              </a:spcAft>
              <a:buSzPts val="852"/>
              <a:buNone/>
            </a:pPr>
            <a:r>
              <a:rPr lang="en" sz="952" dirty="0">
                <a:solidFill>
                  <a:schemeClr val="tx2">
                    <a:lumMod val="10000"/>
                  </a:schemeClr>
                </a:solidFill>
                <a:latin typeface="Lexend"/>
                <a:ea typeface="Lexend"/>
                <a:cs typeface="Lexend"/>
                <a:sym typeface="Lexend"/>
              </a:rPr>
              <a:t>The cherries are processed either through wet or dry methods to extract the beans. This step is crucial for developing the beans' flavor profile.</a:t>
            </a:r>
            <a:endParaRPr sz="952" dirty="0">
              <a:solidFill>
                <a:schemeClr val="tx2">
                  <a:lumMod val="10000"/>
                </a:schemeClr>
              </a:solidFill>
              <a:latin typeface="Lexend"/>
              <a:ea typeface="Lexend"/>
              <a:cs typeface="Lexend"/>
              <a:sym typeface="Lexend"/>
            </a:endParaRPr>
          </a:p>
          <a:p>
            <a:pPr marL="457200" lvl="0" indent="-301783" algn="l" rtl="0">
              <a:lnSpc>
                <a:spcPct val="95000"/>
              </a:lnSpc>
              <a:spcBef>
                <a:spcPts val="1200"/>
              </a:spcBef>
              <a:spcAft>
                <a:spcPts val="0"/>
              </a:spcAft>
              <a:buClrTx/>
              <a:buSzPts val="1153"/>
              <a:buFont typeface="Lexend"/>
              <a:buChar char="●"/>
            </a:pPr>
            <a:r>
              <a:rPr lang="en" sz="1152" b="1" dirty="0">
                <a:solidFill>
                  <a:schemeClr val="tx2">
                    <a:lumMod val="10000"/>
                  </a:schemeClr>
                </a:solidFill>
                <a:latin typeface="Lexend"/>
                <a:ea typeface="Lexend"/>
                <a:cs typeface="Lexend"/>
                <a:sym typeface="Lexend"/>
              </a:rPr>
              <a:t>Bean Processing:</a:t>
            </a:r>
            <a:endParaRPr sz="1152" b="1" dirty="0">
              <a:solidFill>
                <a:schemeClr val="tx2">
                  <a:lumMod val="10000"/>
                </a:schemeClr>
              </a:solidFill>
              <a:latin typeface="Lexend"/>
              <a:ea typeface="Lexend"/>
              <a:cs typeface="Lexend"/>
              <a:sym typeface="Lexend"/>
            </a:endParaRPr>
          </a:p>
          <a:p>
            <a:pPr marL="0" lvl="0" indent="0" algn="l" rtl="0">
              <a:lnSpc>
                <a:spcPct val="95000"/>
              </a:lnSpc>
              <a:spcBef>
                <a:spcPts val="1200"/>
              </a:spcBef>
              <a:spcAft>
                <a:spcPts val="0"/>
              </a:spcAft>
              <a:buSzPts val="852"/>
              <a:buNone/>
            </a:pPr>
            <a:r>
              <a:rPr lang="en" sz="952" dirty="0">
                <a:solidFill>
                  <a:schemeClr val="tx2">
                    <a:lumMod val="10000"/>
                  </a:schemeClr>
                </a:solidFill>
                <a:latin typeface="Lexend"/>
                <a:ea typeface="Lexend"/>
                <a:cs typeface="Lexend"/>
                <a:sym typeface="Lexend"/>
              </a:rPr>
              <a:t>In wet processing, beans are fermented to remove the sticky pulp, then washed to reveal the green coffee beans.</a:t>
            </a:r>
            <a:endParaRPr sz="952" dirty="0">
              <a:solidFill>
                <a:schemeClr val="tx2">
                  <a:lumMod val="10000"/>
                </a:schemeClr>
              </a:solidFill>
              <a:latin typeface="Lexend"/>
              <a:ea typeface="Lexend"/>
              <a:cs typeface="Lexend"/>
              <a:sym typeface="Lexend"/>
            </a:endParaRPr>
          </a:p>
          <a:p>
            <a:pPr marL="0" lvl="0" indent="0" algn="l" rtl="0">
              <a:lnSpc>
                <a:spcPct val="95000"/>
              </a:lnSpc>
              <a:spcBef>
                <a:spcPts val="1200"/>
              </a:spcBef>
              <a:spcAft>
                <a:spcPts val="0"/>
              </a:spcAft>
              <a:buSzPts val="852"/>
              <a:buNone/>
            </a:pPr>
            <a:r>
              <a:rPr lang="en" sz="952" dirty="0">
                <a:solidFill>
                  <a:schemeClr val="tx2">
                    <a:lumMod val="10000"/>
                  </a:schemeClr>
                </a:solidFill>
                <a:latin typeface="Lexend"/>
                <a:ea typeface="Lexend"/>
                <a:cs typeface="Lexend"/>
                <a:sym typeface="Lexend"/>
              </a:rPr>
              <a:t>Beans are spread out in the sun to dry, reducing moisture content and preparing them for roasting. This step is vital for preventing spoilage.</a:t>
            </a:r>
            <a:endParaRPr sz="952" dirty="0">
              <a:solidFill>
                <a:schemeClr val="tx2">
                  <a:lumMod val="10000"/>
                </a:schemeClr>
              </a:solidFill>
              <a:latin typeface="Lexend"/>
              <a:ea typeface="Lexend"/>
              <a:cs typeface="Lexend"/>
              <a:sym typeface="Lexend"/>
            </a:endParaRPr>
          </a:p>
          <a:p>
            <a:pPr marL="457200" lvl="0" indent="-301783" algn="l" rtl="0">
              <a:lnSpc>
                <a:spcPct val="95000"/>
              </a:lnSpc>
              <a:spcBef>
                <a:spcPts val="1200"/>
              </a:spcBef>
              <a:spcAft>
                <a:spcPts val="0"/>
              </a:spcAft>
              <a:buClrTx/>
              <a:buSzPts val="1153"/>
              <a:buFont typeface="Arial"/>
              <a:buChar char="●"/>
            </a:pPr>
            <a:r>
              <a:rPr lang="en" sz="1152" b="1" dirty="0">
                <a:solidFill>
                  <a:schemeClr val="tx2">
                    <a:lumMod val="10000"/>
                  </a:schemeClr>
                </a:solidFill>
                <a:latin typeface="Lexend"/>
                <a:ea typeface="Lexend"/>
                <a:cs typeface="Lexend"/>
                <a:sym typeface="Lexend"/>
              </a:rPr>
              <a:t>Roasting Process:</a:t>
            </a:r>
            <a:endParaRPr sz="1152" dirty="0">
              <a:solidFill>
                <a:schemeClr val="tx2">
                  <a:lumMod val="10000"/>
                </a:schemeClr>
              </a:solidFill>
              <a:latin typeface="Lexend"/>
              <a:ea typeface="Lexend"/>
              <a:cs typeface="Lexend"/>
              <a:sym typeface="Lexend"/>
            </a:endParaRPr>
          </a:p>
          <a:p>
            <a:pPr marL="0" lvl="0" indent="0" algn="l" rtl="0">
              <a:lnSpc>
                <a:spcPct val="95000"/>
              </a:lnSpc>
              <a:spcBef>
                <a:spcPts val="1200"/>
              </a:spcBef>
              <a:spcAft>
                <a:spcPts val="0"/>
              </a:spcAft>
              <a:buSzPts val="852"/>
              <a:buNone/>
            </a:pPr>
            <a:r>
              <a:rPr lang="en" sz="952" dirty="0">
                <a:solidFill>
                  <a:schemeClr val="tx2">
                    <a:lumMod val="10000"/>
                  </a:schemeClr>
                </a:solidFill>
                <a:latin typeface="Lexend"/>
                <a:ea typeface="Lexend"/>
                <a:cs typeface="Lexend"/>
                <a:sym typeface="Lexend"/>
              </a:rPr>
              <a:t>Green beans are roasted at high temperatures, transforming them into the aromatic, brown beans we recognize. Roasting brings out the beans' unique flavors, whether it’s a light, fruity profile or a deep, smoky taste.</a:t>
            </a:r>
            <a:endParaRPr sz="952" dirty="0">
              <a:solidFill>
                <a:schemeClr val="tx2">
                  <a:lumMod val="10000"/>
                </a:schemeClr>
              </a:solidFill>
              <a:latin typeface="Lexend"/>
              <a:ea typeface="Lexend"/>
              <a:cs typeface="Lexend"/>
              <a:sym typeface="Lexend"/>
            </a:endParaRPr>
          </a:p>
          <a:p>
            <a:pPr marL="0" lvl="0" indent="0" algn="l" rtl="0">
              <a:lnSpc>
                <a:spcPct val="95000"/>
              </a:lnSpc>
              <a:spcBef>
                <a:spcPts val="1200"/>
              </a:spcBef>
              <a:spcAft>
                <a:spcPts val="0"/>
              </a:spcAft>
              <a:buSzPts val="852"/>
              <a:buNone/>
            </a:pPr>
            <a:r>
              <a:rPr lang="en" sz="952" dirty="0">
                <a:solidFill>
                  <a:schemeClr val="tx2">
                    <a:lumMod val="10000"/>
                  </a:schemeClr>
                </a:solidFill>
                <a:latin typeface="Lexend"/>
                <a:ea typeface="Lexend"/>
                <a:cs typeface="Lexend"/>
                <a:sym typeface="Lexend"/>
              </a:rPr>
              <a:t>After roasting, the beans are quickly cooled to stop the process and lock in the flavor.</a:t>
            </a:r>
            <a:endParaRPr sz="952" dirty="0">
              <a:solidFill>
                <a:schemeClr val="tx2">
                  <a:lumMod val="10000"/>
                </a:schemeClr>
              </a:solidFill>
              <a:latin typeface="Lexend"/>
              <a:ea typeface="Lexend"/>
              <a:cs typeface="Lexend"/>
              <a:sym typeface="Lexend"/>
            </a:endParaRPr>
          </a:p>
          <a:p>
            <a:pPr marL="457200" lvl="0" indent="-301783" algn="l" rtl="0">
              <a:lnSpc>
                <a:spcPct val="95000"/>
              </a:lnSpc>
              <a:spcBef>
                <a:spcPts val="1200"/>
              </a:spcBef>
              <a:spcAft>
                <a:spcPts val="0"/>
              </a:spcAft>
              <a:buClrTx/>
              <a:buSzPts val="1153"/>
              <a:buFont typeface="Lexend"/>
              <a:buChar char="●"/>
            </a:pPr>
            <a:r>
              <a:rPr lang="en" sz="1152" b="1" dirty="0">
                <a:solidFill>
                  <a:schemeClr val="tx2">
                    <a:lumMod val="10000"/>
                  </a:schemeClr>
                </a:solidFill>
                <a:latin typeface="Lexend"/>
                <a:ea typeface="Lexend"/>
                <a:cs typeface="Lexend"/>
                <a:sym typeface="Lexend"/>
              </a:rPr>
              <a:t>Brewing a Perfect Cup:</a:t>
            </a:r>
            <a:endParaRPr sz="1152" b="1" dirty="0">
              <a:solidFill>
                <a:schemeClr val="tx2">
                  <a:lumMod val="10000"/>
                </a:schemeClr>
              </a:solidFill>
              <a:latin typeface="Lexend"/>
              <a:ea typeface="Lexend"/>
              <a:cs typeface="Lexend"/>
              <a:sym typeface="Lexend"/>
            </a:endParaRPr>
          </a:p>
          <a:p>
            <a:pPr marL="0" lvl="0" indent="0" algn="l" rtl="0">
              <a:lnSpc>
                <a:spcPct val="95000"/>
              </a:lnSpc>
              <a:spcBef>
                <a:spcPts val="1200"/>
              </a:spcBef>
              <a:spcAft>
                <a:spcPts val="0"/>
              </a:spcAft>
              <a:buSzPts val="852"/>
              <a:buNone/>
            </a:pPr>
            <a:r>
              <a:rPr lang="en" sz="952" dirty="0">
                <a:solidFill>
                  <a:schemeClr val="tx2">
                    <a:lumMod val="10000"/>
                  </a:schemeClr>
                </a:solidFill>
                <a:latin typeface="Lexend"/>
                <a:ea typeface="Lexend"/>
                <a:cs typeface="Lexend"/>
                <a:sym typeface="Lexend"/>
              </a:rPr>
              <a:t>Beans are ground to the appropriate coarseness for the brewing method—fine for espresso, coarse for French press. </a:t>
            </a:r>
            <a:endParaRPr sz="952" dirty="0">
              <a:solidFill>
                <a:schemeClr val="tx2">
                  <a:lumMod val="10000"/>
                </a:schemeClr>
              </a:solidFill>
              <a:latin typeface="Lexend"/>
              <a:ea typeface="Lexend"/>
              <a:cs typeface="Lexend"/>
              <a:sym typeface="Lexend"/>
            </a:endParaRPr>
          </a:p>
          <a:p>
            <a:pPr marL="0" lvl="0" indent="0" algn="l" rtl="0">
              <a:lnSpc>
                <a:spcPct val="95000"/>
              </a:lnSpc>
              <a:spcBef>
                <a:spcPts val="1200"/>
              </a:spcBef>
              <a:spcAft>
                <a:spcPts val="1200"/>
              </a:spcAft>
              <a:buSzPts val="852"/>
              <a:buNone/>
            </a:pPr>
            <a:r>
              <a:rPr lang="en" sz="952" dirty="0">
                <a:solidFill>
                  <a:schemeClr val="tx2">
                    <a:lumMod val="10000"/>
                  </a:schemeClr>
                </a:solidFill>
                <a:latin typeface="Lexend"/>
                <a:ea typeface="Lexend"/>
                <a:cs typeface="Lexend"/>
                <a:sym typeface="Lexend"/>
              </a:rPr>
              <a:t>Hot water is passed through the grounds, extracting the rich flavors and aromas. Whether it's a bold espresso or a smooth pour-over, this step is where the magic happens.</a:t>
            </a:r>
            <a:endParaRPr sz="952" b="1" dirty="0">
              <a:solidFill>
                <a:schemeClr val="tx2">
                  <a:lumMod val="10000"/>
                </a:schemeClr>
              </a:solidFill>
              <a:latin typeface="Lexend"/>
              <a:ea typeface="Lexend"/>
              <a:cs typeface="Lexend"/>
              <a:sym typeface="Lexend"/>
            </a:endParaRPr>
          </a:p>
        </p:txBody>
      </p:sp>
      <p:sp>
        <p:nvSpPr>
          <p:cNvPr id="82" name="Google Shape;82;p17"/>
          <p:cNvSpPr txBox="1">
            <a:spLocks noGrp="1"/>
          </p:cNvSpPr>
          <p:nvPr>
            <p:ph type="title"/>
          </p:nvPr>
        </p:nvSpPr>
        <p:spPr>
          <a:xfrm>
            <a:off x="0" y="-118368"/>
            <a:ext cx="2845800" cy="572700"/>
          </a:xfrm>
          <a:prstGeom prst="rect">
            <a:avLst/>
          </a:prstGeom>
          <a:noFill/>
          <a:ln>
            <a:noFill/>
          </a:ln>
        </p:spPr>
        <p:txBody>
          <a:bodyPr spcFirstLastPara="1" wrap="square" lIns="91425" tIns="91425" rIns="91425" bIns="91425" anchor="t" anchorCtr="0">
            <a:normAutofit fontScale="90000"/>
          </a:bodyPr>
          <a:lstStyle/>
          <a:p>
            <a:r>
              <a:rPr lang="en" dirty="0"/>
              <a:t>Background</a:t>
            </a:r>
            <a:endParaRPr dirty="0"/>
          </a:p>
        </p:txBody>
      </p:sp>
      <p:pic>
        <p:nvPicPr>
          <p:cNvPr id="5" name="Picture 4" descr="A cup of coffee next to colorful berries&#10;&#10;Description automatically generated">
            <a:extLst>
              <a:ext uri="{FF2B5EF4-FFF2-40B4-BE49-F238E27FC236}">
                <a16:creationId xmlns:a16="http://schemas.microsoft.com/office/drawing/2014/main" id="{BC8B3E77-E204-1670-C8D8-D700DAC2E3E5}"/>
              </a:ext>
            </a:extLst>
          </p:cNvPr>
          <p:cNvPicPr>
            <a:picLocks noChangeAspect="1"/>
          </p:cNvPicPr>
          <p:nvPr/>
        </p:nvPicPr>
        <p:blipFill>
          <a:blip r:embed="rId4"/>
          <a:stretch>
            <a:fillRect/>
          </a:stretch>
        </p:blipFill>
        <p:spPr>
          <a:xfrm>
            <a:off x="0" y="454332"/>
            <a:ext cx="3538699" cy="4445228"/>
          </a:xfrm>
          <a:prstGeom prst="rect">
            <a:avLst/>
          </a:prstGeom>
        </p:spPr>
      </p:pic>
    </p:spTree>
    <p:extLst>
      <p:ext uri="{BB962C8B-B14F-4D97-AF65-F5344CB8AC3E}">
        <p14:creationId xmlns:p14="http://schemas.microsoft.com/office/powerpoint/2010/main" val="38176198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87"/>
        <p:cNvGrpSpPr/>
        <p:nvPr/>
      </p:nvGrpSpPr>
      <p:grpSpPr>
        <a:xfrm>
          <a:off x="0" y="0"/>
          <a:ext cx="0" cy="0"/>
          <a:chOff x="0" y="0"/>
          <a:chExt cx="0" cy="0"/>
        </a:xfrm>
      </p:grpSpPr>
      <p:pic>
        <p:nvPicPr>
          <p:cNvPr id="3" name="Picture 2" descr="A close-up of a white background&#10;&#10;Description automatically generated">
            <a:extLst>
              <a:ext uri="{FF2B5EF4-FFF2-40B4-BE49-F238E27FC236}">
                <a16:creationId xmlns:a16="http://schemas.microsoft.com/office/drawing/2014/main" id="{F6D30A7F-B6BF-7455-85F5-C27F8A80DC69}"/>
              </a:ext>
            </a:extLst>
          </p:cNvPr>
          <p:cNvPicPr>
            <a:picLocks noChangeAspect="1"/>
          </p:cNvPicPr>
          <p:nvPr/>
        </p:nvPicPr>
        <p:blipFill>
          <a:blip r:embed="rId4"/>
          <a:stretch>
            <a:fillRect/>
          </a:stretch>
        </p:blipFill>
        <p:spPr>
          <a:xfrm>
            <a:off x="0" y="30549"/>
            <a:ext cx="9144000" cy="5082401"/>
          </a:xfrm>
          <a:prstGeom prst="rect">
            <a:avLst/>
          </a:prstGeom>
        </p:spPr>
      </p:pic>
      <p:sp>
        <p:nvSpPr>
          <p:cNvPr id="88" name="Google Shape;88;p18"/>
          <p:cNvSpPr txBox="1"/>
          <p:nvPr/>
        </p:nvSpPr>
        <p:spPr>
          <a:xfrm>
            <a:off x="62175" y="416100"/>
            <a:ext cx="4436700" cy="41667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b="1" u="sng">
                <a:latin typeface="Lexend"/>
                <a:ea typeface="Lexend"/>
                <a:cs typeface="Lexend"/>
                <a:sym typeface="Lexend"/>
              </a:rPr>
              <a:t>Aroma</a:t>
            </a:r>
            <a:br>
              <a:rPr lang="en" sz="1100" b="1">
                <a:latin typeface="Lexend"/>
                <a:ea typeface="Lexend"/>
                <a:cs typeface="Lexend"/>
                <a:sym typeface="Lexend"/>
              </a:rPr>
            </a:br>
            <a:r>
              <a:rPr lang="en" sz="1100">
                <a:latin typeface="Lexend"/>
                <a:ea typeface="Lexend"/>
                <a:cs typeface="Lexend"/>
                <a:sym typeface="Lexend"/>
              </a:rPr>
              <a:t>Aroma is the smell of the coffee, and it's often the first thing you'll notice when you take a sniff. It helps you pick up on the different layers of flavors that might be more subtle.</a:t>
            </a:r>
            <a:endParaRPr sz="1100">
              <a:latin typeface="Lexend"/>
              <a:ea typeface="Lexend"/>
              <a:cs typeface="Lexend"/>
              <a:sym typeface="Lexend"/>
            </a:endParaRPr>
          </a:p>
          <a:p>
            <a:pPr marL="0" lvl="0" indent="0" algn="l" rtl="0">
              <a:lnSpc>
                <a:spcPct val="115000"/>
              </a:lnSpc>
              <a:spcBef>
                <a:spcPts val="1200"/>
              </a:spcBef>
              <a:spcAft>
                <a:spcPts val="0"/>
              </a:spcAft>
              <a:buNone/>
            </a:pPr>
            <a:r>
              <a:rPr lang="en" sz="1100" b="1" u="sng">
                <a:latin typeface="Lexend"/>
                <a:ea typeface="Lexend"/>
                <a:cs typeface="Lexend"/>
                <a:sym typeface="Lexend"/>
              </a:rPr>
              <a:t>Body/ Mouthfeel</a:t>
            </a:r>
            <a:br>
              <a:rPr lang="en" sz="1100" b="1">
                <a:latin typeface="Lexend"/>
                <a:ea typeface="Lexend"/>
                <a:cs typeface="Lexend"/>
                <a:sym typeface="Lexend"/>
              </a:rPr>
            </a:br>
            <a:r>
              <a:rPr lang="en" sz="1100">
                <a:latin typeface="Lexend"/>
                <a:ea typeface="Lexend"/>
                <a:cs typeface="Lexend"/>
                <a:sym typeface="Lexend"/>
              </a:rPr>
              <a:t>The body of a coffee is about how it feels in your mouth after you take a sip. Some coffees will feel heavier or thicker on your tongue, similar to how whole milk feels richer than skim milk. To really understand the body, try letting the coffee sit on your tongue for a moment before swallowing to get a sense of its texture. People often describe the body of a coffee with words like 'full', 'heavy', 'light', 'oily', or 'airy'.</a:t>
            </a:r>
            <a:endParaRPr sz="1100">
              <a:latin typeface="Lexend"/>
              <a:ea typeface="Lexend"/>
              <a:cs typeface="Lexend"/>
              <a:sym typeface="Lexend"/>
            </a:endParaRPr>
          </a:p>
          <a:p>
            <a:pPr marL="0" lvl="0" indent="0" algn="l" rtl="0">
              <a:lnSpc>
                <a:spcPct val="115000"/>
              </a:lnSpc>
              <a:spcBef>
                <a:spcPts val="1200"/>
              </a:spcBef>
              <a:spcAft>
                <a:spcPts val="1200"/>
              </a:spcAft>
              <a:buNone/>
            </a:pPr>
            <a:r>
              <a:rPr lang="en" sz="1100" b="1" u="sng">
                <a:latin typeface="Lexend"/>
                <a:ea typeface="Lexend"/>
                <a:cs typeface="Lexend"/>
                <a:sym typeface="Lexend"/>
              </a:rPr>
              <a:t>Sweetness</a:t>
            </a:r>
            <a:br>
              <a:rPr lang="en" sz="1100" b="1">
                <a:latin typeface="Lexend"/>
                <a:ea typeface="Lexend"/>
                <a:cs typeface="Lexend"/>
                <a:sym typeface="Lexend"/>
              </a:rPr>
            </a:br>
            <a:r>
              <a:rPr lang="en" sz="1100">
                <a:latin typeface="Lexend"/>
                <a:ea typeface="Lexend"/>
                <a:cs typeface="Lexend"/>
                <a:sym typeface="Lexend"/>
              </a:rPr>
              <a:t>Sweetness is something most people recognize easily when tasting or smelling. It's a good starting point for learning to describe coffee flavors. Can you taste or smell a sugary quality in the coffee? If so, what kind of sweetness is it? Some coffees might remind you of brown sugar or molasses, while others might have hints of honey or agave.</a:t>
            </a:r>
            <a:endParaRPr sz="1100">
              <a:latin typeface="Lexend"/>
              <a:ea typeface="Lexend"/>
              <a:cs typeface="Lexend"/>
              <a:sym typeface="Lexend"/>
            </a:endParaRPr>
          </a:p>
        </p:txBody>
      </p:sp>
      <p:sp>
        <p:nvSpPr>
          <p:cNvPr id="89" name="Google Shape;89;p18"/>
          <p:cNvSpPr txBox="1"/>
          <p:nvPr/>
        </p:nvSpPr>
        <p:spPr>
          <a:xfrm>
            <a:off x="186875" y="62100"/>
            <a:ext cx="4363500" cy="3849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1200"/>
              </a:spcAft>
              <a:buNone/>
            </a:pPr>
            <a:r>
              <a:rPr lang="en" sz="1300">
                <a:solidFill>
                  <a:schemeClr val="accent3"/>
                </a:solidFill>
                <a:latin typeface="Alfa Slab One"/>
                <a:ea typeface="Alfa Slab One"/>
                <a:cs typeface="Alfa Slab One"/>
                <a:sym typeface="Alfa Slab One"/>
              </a:rPr>
              <a:t>The Most Common Coffee Tasting Descriptions</a:t>
            </a:r>
            <a:endParaRPr sz="300" u="sng">
              <a:solidFill>
                <a:schemeClr val="dk2"/>
              </a:solidFill>
              <a:latin typeface="Alfa Slab One"/>
              <a:ea typeface="Alfa Slab One"/>
              <a:cs typeface="Alfa Slab One"/>
              <a:sym typeface="Alfa Slab One"/>
            </a:endParaRPr>
          </a:p>
        </p:txBody>
      </p:sp>
      <p:sp>
        <p:nvSpPr>
          <p:cNvPr id="90" name="Google Shape;90;p18"/>
          <p:cNvSpPr txBox="1"/>
          <p:nvPr/>
        </p:nvSpPr>
        <p:spPr>
          <a:xfrm>
            <a:off x="4684400" y="152400"/>
            <a:ext cx="4363500" cy="4556100"/>
          </a:xfrm>
          <a:prstGeom prst="rect">
            <a:avLst/>
          </a:prstGeom>
          <a:noFill/>
          <a:ln>
            <a:noFill/>
          </a:ln>
        </p:spPr>
        <p:txBody>
          <a:bodyPr spcFirstLastPara="1" wrap="square" lIns="91425" tIns="91425" rIns="91425" bIns="91425" anchor="t" anchorCtr="0">
            <a:spAutoFit/>
          </a:bodyPr>
          <a:lstStyle/>
          <a:p>
            <a:pPr marL="0" lvl="0" indent="0" algn="l" rtl="0">
              <a:lnSpc>
                <a:spcPct val="115000"/>
              </a:lnSpc>
              <a:spcBef>
                <a:spcPts val="1200"/>
              </a:spcBef>
              <a:spcAft>
                <a:spcPts val="0"/>
              </a:spcAft>
              <a:buNone/>
            </a:pPr>
            <a:r>
              <a:rPr lang="en" sz="1100" b="1" u="sng">
                <a:latin typeface="Lexend"/>
                <a:ea typeface="Lexend"/>
                <a:cs typeface="Lexend"/>
                <a:sym typeface="Lexend"/>
              </a:rPr>
              <a:t>Acidity</a:t>
            </a:r>
            <a:br>
              <a:rPr lang="en" sz="1100" b="1">
                <a:latin typeface="Lexend"/>
                <a:ea typeface="Lexend"/>
                <a:cs typeface="Lexend"/>
                <a:sym typeface="Lexend"/>
              </a:rPr>
            </a:br>
            <a:r>
              <a:rPr lang="en" sz="1100">
                <a:latin typeface="Lexend"/>
                <a:ea typeface="Lexend"/>
                <a:cs typeface="Lexend"/>
                <a:sym typeface="Lexend"/>
              </a:rPr>
              <a:t>Acidity in coffee is something you'll notice once you know what to look for. It's often described as having a fruity or citrusy taste, like lemons, oranges, or berries. Some people like the sharp, lively feel it gives, while others might not. High acidity coffees feel bright and vibrant, while low acidity coffees are smoother and milder.</a:t>
            </a:r>
            <a:endParaRPr sz="1100">
              <a:latin typeface="Lexend"/>
              <a:ea typeface="Lexend"/>
              <a:cs typeface="Lexend"/>
              <a:sym typeface="Lexend"/>
            </a:endParaRPr>
          </a:p>
          <a:p>
            <a:pPr marL="0" lvl="0" indent="0" algn="l" rtl="0">
              <a:lnSpc>
                <a:spcPct val="115000"/>
              </a:lnSpc>
              <a:spcBef>
                <a:spcPts val="1200"/>
              </a:spcBef>
              <a:spcAft>
                <a:spcPts val="0"/>
              </a:spcAft>
              <a:buNone/>
            </a:pPr>
            <a:r>
              <a:rPr lang="en" sz="1100" b="1" u="sng">
                <a:latin typeface="Lexend"/>
                <a:ea typeface="Lexend"/>
                <a:cs typeface="Lexend"/>
                <a:sym typeface="Lexend"/>
              </a:rPr>
              <a:t>Flavor</a:t>
            </a:r>
            <a:br>
              <a:rPr lang="en" sz="1100" b="1">
                <a:latin typeface="Lexend"/>
                <a:ea typeface="Lexend"/>
                <a:cs typeface="Lexend"/>
                <a:sym typeface="Lexend"/>
              </a:rPr>
            </a:br>
            <a:r>
              <a:rPr lang="en" sz="1100">
                <a:latin typeface="Lexend"/>
                <a:ea typeface="Lexend"/>
                <a:cs typeface="Lexend"/>
                <a:sym typeface="Lexend"/>
              </a:rPr>
              <a:t>The flavor of coffee can be compared to a variety of different tastes and smells. Since every batch of beans is unique, describing flavor is often based on personal opinion. With practice, you'll start to recognize certain flavors that appear in different coffees and figure out what you like. Some people enjoy rich, savory flavors like tobacco or wine, while others prefer sweeter, milder flavors like cinnamon or honey.</a:t>
            </a:r>
            <a:endParaRPr sz="1100">
              <a:latin typeface="Lexend"/>
              <a:ea typeface="Lexend"/>
              <a:cs typeface="Lexend"/>
              <a:sym typeface="Lexend"/>
            </a:endParaRPr>
          </a:p>
          <a:p>
            <a:pPr marL="0" lvl="0" indent="0" algn="l" rtl="0">
              <a:lnSpc>
                <a:spcPct val="115000"/>
              </a:lnSpc>
              <a:spcBef>
                <a:spcPts val="1200"/>
              </a:spcBef>
              <a:spcAft>
                <a:spcPts val="1200"/>
              </a:spcAft>
              <a:buNone/>
            </a:pPr>
            <a:r>
              <a:rPr lang="en" sz="1100" b="1" u="sng">
                <a:latin typeface="Lexend"/>
                <a:ea typeface="Lexend"/>
                <a:cs typeface="Lexend"/>
                <a:sym typeface="Lexend"/>
              </a:rPr>
              <a:t>Finish/ Aftertaste</a:t>
            </a:r>
            <a:br>
              <a:rPr lang="en" sz="1100" b="1">
                <a:latin typeface="Lexend"/>
                <a:ea typeface="Lexend"/>
                <a:cs typeface="Lexend"/>
                <a:sym typeface="Lexend"/>
              </a:rPr>
            </a:br>
            <a:r>
              <a:rPr lang="en" sz="1100">
                <a:latin typeface="Lexend"/>
                <a:ea typeface="Lexend"/>
                <a:cs typeface="Lexend"/>
                <a:sym typeface="Lexend"/>
              </a:rPr>
              <a:t>The coffee experience doesn't end when you swallow. Pay attention to the aftertaste left in your mouth—some coffees will have a strong, lingering flavor, while others might be much milder. Common aftertastes include sweetness and bitterness.</a:t>
            </a:r>
            <a:endParaRPr sz="1100" b="1" u="sng">
              <a:latin typeface="Lexend"/>
              <a:ea typeface="Lexend"/>
              <a:cs typeface="Lexend"/>
              <a:sym typeface="Lexend"/>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blipFill>
          <a:blip r:embed="rId3">
            <a:alphaModFix/>
          </a:blip>
          <a:stretch>
            <a:fillRect/>
          </a:stretch>
        </a:blipFill>
        <a:effectLst/>
      </p:bgPr>
    </p:bg>
    <p:spTree>
      <p:nvGrpSpPr>
        <p:cNvPr id="1" name="Shape 118"/>
        <p:cNvGrpSpPr/>
        <p:nvPr/>
      </p:nvGrpSpPr>
      <p:grpSpPr>
        <a:xfrm>
          <a:off x="0" y="0"/>
          <a:ext cx="0" cy="0"/>
          <a:chOff x="0" y="0"/>
          <a:chExt cx="0" cy="0"/>
        </a:xfrm>
      </p:grpSpPr>
      <p:sp>
        <p:nvSpPr>
          <p:cNvPr id="119" name="Google Shape;119;p23"/>
          <p:cNvSpPr txBox="1">
            <a:spLocks noGrp="1"/>
          </p:cNvSpPr>
          <p:nvPr>
            <p:ph type="title"/>
          </p:nvPr>
        </p:nvSpPr>
        <p:spPr>
          <a:xfrm>
            <a:off x="311700" y="445025"/>
            <a:ext cx="8520600" cy="572700"/>
          </a:xfrm>
          <a:prstGeom prst="rect">
            <a:avLst/>
          </a:prstGeom>
        </p:spPr>
        <p:txBody>
          <a:bodyPr spcFirstLastPara="1" wrap="square" lIns="91425" tIns="91425" rIns="91425" bIns="91425" anchor="t" anchorCtr="0">
            <a:normAutofit fontScale="90000"/>
          </a:bodyPr>
          <a:lstStyle/>
          <a:p>
            <a:pPr marL="0" lvl="0" indent="0" algn="l" rtl="0">
              <a:spcBef>
                <a:spcPts val="0"/>
              </a:spcBef>
              <a:spcAft>
                <a:spcPts val="0"/>
              </a:spcAft>
              <a:buNone/>
            </a:pPr>
            <a:r>
              <a:rPr lang="en"/>
              <a:t>References:</a:t>
            </a:r>
            <a:endParaRPr/>
          </a:p>
        </p:txBody>
      </p:sp>
      <p:sp>
        <p:nvSpPr>
          <p:cNvPr id="120" name="Google Shape;120;p23"/>
          <p:cNvSpPr txBox="1">
            <a:spLocks noGrp="1"/>
          </p:cNvSpPr>
          <p:nvPr>
            <p:ph type="body" idx="1"/>
          </p:nvPr>
        </p:nvSpPr>
        <p:spPr>
          <a:xfrm>
            <a:off x="311700" y="1152475"/>
            <a:ext cx="8520600" cy="3416400"/>
          </a:xfrm>
          <a:prstGeom prst="rect">
            <a:avLst/>
          </a:prstGeom>
        </p:spPr>
        <p:txBody>
          <a:bodyPr spcFirstLastPara="1" wrap="square" lIns="91425" tIns="91425" rIns="91425" bIns="91425" anchor="t" anchorCtr="0">
            <a:normAutofit/>
          </a:bodyPr>
          <a:lstStyle/>
          <a:p>
            <a:pPr marL="0" lvl="0" indent="0" algn="l" rtl="0">
              <a:spcBef>
                <a:spcPts val="0"/>
              </a:spcBef>
              <a:spcAft>
                <a:spcPts val="0"/>
              </a:spcAft>
              <a:buNone/>
            </a:pPr>
            <a:r>
              <a:rPr lang="en" sz="1100" b="1" dirty="0">
                <a:solidFill>
                  <a:srgbClr val="000000"/>
                </a:solidFill>
                <a:latin typeface="Lexend"/>
                <a:ea typeface="Lexend"/>
                <a:cs typeface="Lexend"/>
                <a:sym typeface="Lexend"/>
              </a:rPr>
              <a:t>Citations</a:t>
            </a:r>
            <a:r>
              <a:rPr lang="en" sz="1100" dirty="0">
                <a:solidFill>
                  <a:srgbClr val="000000"/>
                </a:solidFill>
                <a:latin typeface="Lexend"/>
                <a:ea typeface="Lexend"/>
                <a:cs typeface="Lexend"/>
                <a:sym typeface="Lexend"/>
              </a:rPr>
              <a:t> for sources and datasets referenced in and used for our presentation.</a:t>
            </a:r>
            <a:endParaRPr sz="1100" dirty="0">
              <a:solidFill>
                <a:srgbClr val="000000"/>
              </a:solidFill>
              <a:latin typeface="Lexend"/>
              <a:ea typeface="Lexend"/>
              <a:cs typeface="Lexend"/>
              <a:sym typeface="Lexend"/>
            </a:endParaRPr>
          </a:p>
          <a:p>
            <a:pPr marL="0" lvl="0" indent="0" algn="l" rtl="0">
              <a:spcBef>
                <a:spcPts val="1200"/>
              </a:spcBef>
              <a:spcAft>
                <a:spcPts val="0"/>
              </a:spcAft>
              <a:buNone/>
            </a:pPr>
            <a:r>
              <a:rPr lang="en" sz="1100" dirty="0">
                <a:solidFill>
                  <a:srgbClr val="000000"/>
                </a:solidFill>
                <a:latin typeface="Lexend"/>
                <a:ea typeface="Lexend"/>
                <a:cs typeface="Lexend"/>
                <a:sym typeface="Lexend"/>
              </a:rPr>
              <a:t>Coffee Terminology Retrieved from </a:t>
            </a:r>
            <a:r>
              <a:rPr lang="en" sz="1100" u="sng" dirty="0">
                <a:solidFill>
                  <a:schemeClr val="hlink"/>
                </a:solidFill>
                <a:latin typeface="Lexend"/>
                <a:ea typeface="Lexend"/>
                <a:cs typeface="Lexend"/>
                <a:sym typeface="Lexend"/>
                <a:hlinkClick r:id="rId4"/>
              </a:rPr>
              <a:t>hermonoscoffeeroasters.com</a:t>
            </a:r>
            <a:endParaRPr sz="1100" dirty="0">
              <a:solidFill>
                <a:srgbClr val="000000"/>
              </a:solidFill>
              <a:latin typeface="Lexend"/>
              <a:ea typeface="Lexend"/>
              <a:cs typeface="Lexend"/>
              <a:sym typeface="Lexend"/>
            </a:endParaRPr>
          </a:p>
          <a:p>
            <a:pPr marL="0" lvl="0" indent="0" algn="l" rtl="0">
              <a:spcBef>
                <a:spcPts val="1200"/>
              </a:spcBef>
              <a:spcAft>
                <a:spcPts val="0"/>
              </a:spcAft>
              <a:buNone/>
            </a:pPr>
            <a:r>
              <a:rPr lang="en" sz="1100" dirty="0">
                <a:solidFill>
                  <a:srgbClr val="000000"/>
                </a:solidFill>
                <a:latin typeface="Lexend"/>
                <a:ea typeface="Lexend"/>
                <a:cs typeface="Lexend"/>
                <a:sym typeface="Lexend"/>
              </a:rPr>
              <a:t>Data Source Retrieved from </a:t>
            </a:r>
            <a:r>
              <a:rPr lang="en" sz="1100" u="sng" dirty="0">
                <a:solidFill>
                  <a:schemeClr val="hlink"/>
                </a:solidFill>
                <a:latin typeface="Lexend"/>
                <a:ea typeface="Lexend"/>
                <a:cs typeface="Lexend"/>
                <a:sym typeface="Lexend"/>
                <a:hlinkClick r:id="rId5"/>
              </a:rPr>
              <a:t>https://www.coffeereview.com/review/</a:t>
            </a:r>
            <a:endParaRPr sz="1100" dirty="0">
              <a:solidFill>
                <a:srgbClr val="000000"/>
              </a:solidFill>
              <a:latin typeface="Lexend"/>
              <a:ea typeface="Lexend"/>
              <a:cs typeface="Lexend"/>
              <a:sym typeface="Lexend"/>
            </a:endParaRPr>
          </a:p>
          <a:p>
            <a:pPr marL="0" lvl="0" indent="0" algn="l" rtl="0">
              <a:spcBef>
                <a:spcPts val="1200"/>
              </a:spcBef>
              <a:spcAft>
                <a:spcPts val="0"/>
              </a:spcAft>
              <a:buNone/>
            </a:pPr>
            <a:r>
              <a:rPr lang="en" sz="1100" dirty="0">
                <a:solidFill>
                  <a:srgbClr val="000000"/>
                </a:solidFill>
                <a:latin typeface="Lexend"/>
                <a:ea typeface="Lexend"/>
                <a:cs typeface="Lexend"/>
                <a:sym typeface="Lexend"/>
              </a:rPr>
              <a:t>Inspiration and partial code Retrieved from  </a:t>
            </a:r>
            <a:r>
              <a:rPr lang="en" sz="1100" u="sng" dirty="0">
                <a:solidFill>
                  <a:schemeClr val="hlink"/>
                </a:solidFill>
                <a:latin typeface="Lexend"/>
                <a:ea typeface="Lexend"/>
                <a:cs typeface="Lexend"/>
                <a:sym typeface="Lexend"/>
                <a:hlinkClick r:id="rId6"/>
              </a:rPr>
              <a:t>https://www.kaggle.com/code/hanifalirsyad/coffee-scraping/output</a:t>
            </a:r>
            <a:endParaRPr sz="1100" dirty="0">
              <a:solidFill>
                <a:srgbClr val="000000"/>
              </a:solidFill>
              <a:latin typeface="Lexend"/>
              <a:ea typeface="Lexend"/>
              <a:cs typeface="Lexend"/>
              <a:sym typeface="Lexend"/>
            </a:endParaRPr>
          </a:p>
          <a:p>
            <a:pPr marL="0" lvl="0" indent="0" algn="l" rtl="0">
              <a:spcBef>
                <a:spcPts val="1200"/>
              </a:spcBef>
              <a:spcAft>
                <a:spcPts val="0"/>
              </a:spcAft>
              <a:buNone/>
            </a:pPr>
            <a:r>
              <a:rPr lang="en" sz="1100" dirty="0">
                <a:solidFill>
                  <a:srgbClr val="000000"/>
                </a:solidFill>
                <a:latin typeface="Lexend"/>
                <a:ea typeface="Lexend"/>
                <a:cs typeface="Lexend"/>
                <a:sym typeface="Lexend"/>
              </a:rPr>
              <a:t>Geoapify Geocoding and Mapping API: Geoapify. (2024).Retrieved from</a:t>
            </a:r>
            <a:r>
              <a:rPr lang="en" sz="1100" dirty="0">
                <a:solidFill>
                  <a:srgbClr val="000000"/>
                </a:solidFill>
                <a:uFill>
                  <a:noFill/>
                </a:uFill>
                <a:latin typeface="Lexend"/>
                <a:ea typeface="Lexend"/>
                <a:cs typeface="Lexend"/>
                <a:sym typeface="Lexend"/>
                <a:hlinkClick r:id="rId7">
                  <a:extLst>
                    <a:ext uri="{A12FA001-AC4F-418D-AE19-62706E023703}">
                      <ahyp:hlinkClr xmlns:ahyp="http://schemas.microsoft.com/office/drawing/2018/hyperlinkcolor" val="tx"/>
                    </a:ext>
                  </a:extLst>
                </a:hlinkClick>
              </a:rPr>
              <a:t> </a:t>
            </a:r>
            <a:r>
              <a:rPr lang="en" sz="1100" u="sng" dirty="0">
                <a:solidFill>
                  <a:schemeClr val="hlink"/>
                </a:solidFill>
                <a:latin typeface="Lexend"/>
                <a:ea typeface="Lexend"/>
                <a:cs typeface="Lexend"/>
                <a:sym typeface="Lexend"/>
                <a:hlinkClick r:id="rId7"/>
              </a:rPr>
              <a:t>https://www.geoapify.com/</a:t>
            </a:r>
            <a:endParaRPr sz="1100" u="sng" dirty="0">
              <a:solidFill>
                <a:schemeClr val="hlink"/>
              </a:solidFill>
              <a:latin typeface="Lexend"/>
              <a:ea typeface="Lexend"/>
              <a:cs typeface="Lexend"/>
              <a:sym typeface="Lexend"/>
            </a:endParaRPr>
          </a:p>
          <a:p>
            <a:pPr marL="0" lvl="0" indent="0" algn="l" rtl="0">
              <a:spcBef>
                <a:spcPts val="1200"/>
              </a:spcBef>
              <a:spcAft>
                <a:spcPts val="0"/>
              </a:spcAft>
              <a:buNone/>
            </a:pPr>
            <a:r>
              <a:rPr lang="en" sz="1100" dirty="0">
                <a:solidFill>
                  <a:srgbClr val="000000"/>
                </a:solidFill>
                <a:latin typeface="Lexend"/>
                <a:ea typeface="Lexend"/>
                <a:cs typeface="Lexend"/>
                <a:sym typeface="Lexend"/>
              </a:rPr>
              <a:t>OpenAI. (2024). </a:t>
            </a:r>
            <a:r>
              <a:rPr lang="en" sz="1100" i="1" dirty="0">
                <a:solidFill>
                  <a:srgbClr val="000000"/>
                </a:solidFill>
                <a:latin typeface="Lexend"/>
                <a:ea typeface="Lexend"/>
                <a:cs typeface="Lexend"/>
                <a:sym typeface="Lexend"/>
              </a:rPr>
              <a:t>ChatGPT (Version GPT-4)</a:t>
            </a:r>
            <a:r>
              <a:rPr lang="en" sz="1100" dirty="0">
                <a:solidFill>
                  <a:srgbClr val="000000"/>
                </a:solidFill>
                <a:latin typeface="Lexend"/>
                <a:ea typeface="Lexend"/>
                <a:cs typeface="Lexend"/>
                <a:sym typeface="Lexend"/>
              </a:rPr>
              <a:t>. Retrieved from</a:t>
            </a:r>
            <a:r>
              <a:rPr lang="en" sz="1100" dirty="0">
                <a:solidFill>
                  <a:srgbClr val="000000"/>
                </a:solidFill>
                <a:uFill>
                  <a:noFill/>
                </a:uFill>
                <a:latin typeface="Lexend"/>
                <a:ea typeface="Lexend"/>
                <a:cs typeface="Lexend"/>
                <a:sym typeface="Lexend"/>
                <a:hlinkClick r:id="rId8">
                  <a:extLst>
                    <a:ext uri="{A12FA001-AC4F-418D-AE19-62706E023703}">
                      <ahyp:hlinkClr xmlns:ahyp="http://schemas.microsoft.com/office/drawing/2018/hyperlinkcolor" val="tx"/>
                    </a:ext>
                  </a:extLst>
                </a:hlinkClick>
              </a:rPr>
              <a:t> </a:t>
            </a:r>
            <a:r>
              <a:rPr lang="en" sz="1100" u="sng" dirty="0">
                <a:solidFill>
                  <a:schemeClr val="hlink"/>
                </a:solidFill>
                <a:latin typeface="Lexend"/>
                <a:ea typeface="Lexend"/>
                <a:cs typeface="Lexend"/>
                <a:sym typeface="Lexend"/>
                <a:hlinkClick r:id="rId8"/>
              </a:rPr>
              <a:t>https://chat.openai.com/</a:t>
            </a:r>
            <a:endParaRPr sz="1100" u="sng" dirty="0">
              <a:solidFill>
                <a:schemeClr val="hlink"/>
              </a:solidFill>
              <a:latin typeface="Lexend"/>
              <a:ea typeface="Lexend"/>
              <a:cs typeface="Lexend"/>
              <a:sym typeface="Lexend"/>
            </a:endParaRPr>
          </a:p>
          <a:p>
            <a:pPr marL="0" lvl="0" indent="0" algn="l" rtl="0">
              <a:spcBef>
                <a:spcPts val="1200"/>
              </a:spcBef>
              <a:spcAft>
                <a:spcPts val="0"/>
              </a:spcAft>
              <a:buNone/>
            </a:pPr>
            <a:endParaRPr sz="1100" dirty="0">
              <a:solidFill>
                <a:srgbClr val="000000"/>
              </a:solidFill>
              <a:latin typeface="Lexend"/>
              <a:ea typeface="Lexend"/>
              <a:cs typeface="Lexend"/>
              <a:sym typeface="Lexend"/>
            </a:endParaRPr>
          </a:p>
          <a:p>
            <a:pPr marL="0" lvl="0" indent="0" algn="l" rtl="0">
              <a:spcBef>
                <a:spcPts val="1200"/>
              </a:spcBef>
              <a:spcAft>
                <a:spcPts val="1200"/>
              </a:spcAft>
              <a:buNone/>
            </a:pPr>
            <a:endParaRPr sz="1100" dirty="0">
              <a:solidFill>
                <a:srgbClr val="000000"/>
              </a:solidFill>
              <a:latin typeface="Arial"/>
              <a:ea typeface="Arial"/>
              <a:cs typeface="Arial"/>
              <a:sym typeface="Arial"/>
            </a:endParaRPr>
          </a:p>
        </p:txBody>
      </p:sp>
    </p:spTree>
  </p:cSld>
  <p:clrMapOvr>
    <a:masterClrMapping/>
  </p:clrMapOvr>
</p:sld>
</file>

<file path=ppt/theme/theme1.xml><?xml version="1.0" encoding="utf-8"?>
<a:theme xmlns:a="http://schemas.openxmlformats.org/drawingml/2006/main" name="Gameday">
  <a:themeElements>
    <a:clrScheme name="Gameday">
      <a:dk1>
        <a:srgbClr val="4285F4"/>
      </a:dk1>
      <a:lt1>
        <a:srgbClr val="FFFFFF"/>
      </a:lt1>
      <a:dk2>
        <a:srgbClr val="666666"/>
      </a:dk2>
      <a:lt2>
        <a:srgbClr val="D9D9D9"/>
      </a:lt2>
      <a:accent1>
        <a:srgbClr val="455A64"/>
      </a:accent1>
      <a:accent2>
        <a:srgbClr val="607D8B"/>
      </a:accent2>
      <a:accent3>
        <a:srgbClr val="FF5722"/>
      </a:accent3>
      <a:accent4>
        <a:srgbClr val="D84315"/>
      </a:accent4>
      <a:accent5>
        <a:srgbClr val="1C3AA9"/>
      </a:accent5>
      <a:accent6>
        <a:srgbClr val="FFAB40"/>
      </a:accent6>
      <a:hlink>
        <a:srgbClr val="1C3AA9"/>
      </a:hlink>
      <a:folHlink>
        <a:srgbClr val="1C3AA9"/>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0</TotalTime>
  <Words>1237</Words>
  <Application>Microsoft Office PowerPoint</Application>
  <PresentationFormat>On-screen Show (16:9)</PresentationFormat>
  <Paragraphs>65</Paragraphs>
  <Slides>7</Slides>
  <Notes>7</Notes>
  <HiddenSlides>0</HiddenSlides>
  <MMClips>0</MMClips>
  <ScaleCrop>false</ScaleCrop>
  <HeadingPairs>
    <vt:vector size="6" baseType="variant">
      <vt:variant>
        <vt:lpstr>Fonts Used</vt:lpstr>
      </vt:variant>
      <vt:variant>
        <vt:i4>6</vt:i4>
      </vt:variant>
      <vt:variant>
        <vt:lpstr>Theme</vt:lpstr>
      </vt:variant>
      <vt:variant>
        <vt:i4>1</vt:i4>
      </vt:variant>
      <vt:variant>
        <vt:lpstr>Slide Titles</vt:lpstr>
      </vt:variant>
      <vt:variant>
        <vt:i4>7</vt:i4>
      </vt:variant>
    </vt:vector>
  </HeadingPairs>
  <TitlesOfParts>
    <vt:vector size="14" baseType="lpstr">
      <vt:lpstr>Roboto</vt:lpstr>
      <vt:lpstr>Arial</vt:lpstr>
      <vt:lpstr>Proxima Nova Extrabold</vt:lpstr>
      <vt:lpstr>Lexend</vt:lpstr>
      <vt:lpstr>Proxima Nova</vt:lpstr>
      <vt:lpstr>Alfa Slab One</vt:lpstr>
      <vt:lpstr>Gameday</vt:lpstr>
      <vt:lpstr>Coffee-Exploration </vt:lpstr>
      <vt:lpstr>Introduction: </vt:lpstr>
      <vt:lpstr>Objectives: </vt:lpstr>
      <vt:lpstr>Dataset Overview:</vt:lpstr>
      <vt:lpstr>Background</vt:lpstr>
      <vt:lpstr>PowerPoint Presentation</vt:lpstr>
      <vt:lpstr>References:</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creator>Prashant Chintakindi</dc:creator>
  <cp:lastModifiedBy>Prashant Chintakindi</cp:lastModifiedBy>
  <cp:revision>1</cp:revision>
  <dcterms:modified xsi:type="dcterms:W3CDTF">2024-10-25T20:50:57Z</dcterms:modified>
</cp:coreProperties>
</file>